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96" r:id="rId2"/>
    <p:sldId id="298" r:id="rId3"/>
    <p:sldId id="267" r:id="rId4"/>
  </p:sldIdLst>
  <p:sldSz cx="9144000" cy="5143500" type="screen16x9"/>
  <p:notesSz cx="6858000" cy="9144000"/>
  <p:embeddedFontLst>
    <p:embeddedFont>
      <p:font typeface="Roboto Slab" panose="020B0604020202020204" charset="0"/>
      <p:regular r:id="rId6"/>
      <p:bold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49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;p3">
            <a:extLst>
              <a:ext uri="{FF2B5EF4-FFF2-40B4-BE49-F238E27FC236}">
                <a16:creationId xmlns:a16="http://schemas.microsoft.com/office/drawing/2014/main" id="{3803AA9E-8DC3-4691-8180-BB64CCE2AB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7" name="Google Shape;28;p3">
            <a:extLst>
              <a:ext uri="{FF2B5EF4-FFF2-40B4-BE49-F238E27FC236}">
                <a16:creationId xmlns:a16="http://schemas.microsoft.com/office/drawing/2014/main" id="{D78BE82D-4FB6-4923-8E8C-762FD33276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8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%3cdiv%20class='tableauPlaceholder'%20id='viz1623214569905'%20style='position:%20relative'%3e%3cnoscript%3e%3ca%20href='#'&gt;&lt;img alt='Customer Movement Analysis ' src='https:&amp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EE5-D68A-41D3-BB6A-8BD1285C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735" y="1754794"/>
            <a:ext cx="8048065" cy="1159800"/>
          </a:xfrm>
        </p:spPr>
        <p:txBody>
          <a:bodyPr/>
          <a:lstStyle/>
          <a:p>
            <a:pPr algn="ctr"/>
            <a:r>
              <a:rPr lang="en" sz="3200" dirty="0"/>
              <a:t>Homework 10</a:t>
            </a:r>
            <a:br>
              <a:rPr lang="en" sz="4000" dirty="0"/>
            </a:br>
            <a:r>
              <a:rPr lang="en" sz="3600" dirty="0"/>
              <a:t>Customer </a:t>
            </a:r>
            <a:r>
              <a:rPr lang="en-US" sz="3600" dirty="0"/>
              <a:t>Movement Analysis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5A5A-5928-4CED-895F-7DAA7084B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600" dirty="0"/>
              <a:t>BADS7105 CRM Analytics and Intelligence</a:t>
            </a:r>
          </a:p>
          <a:p>
            <a:pPr algn="ctr"/>
            <a:r>
              <a:rPr lang="en-US" sz="1600" dirty="0"/>
              <a:t>Korrapin Pimapansri</a:t>
            </a:r>
          </a:p>
        </p:txBody>
      </p:sp>
    </p:spTree>
    <p:extLst>
      <p:ext uri="{BB962C8B-B14F-4D97-AF65-F5344CB8AC3E}">
        <p14:creationId xmlns:p14="http://schemas.microsoft.com/office/powerpoint/2010/main" val="33992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99242-1966-404F-87A9-B9F84409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400" dirty="0"/>
              <a:t>Type of Customer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1A0ABBD-1FCC-4AA6-A8C9-9C5F7B53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48244"/>
              </p:ext>
            </p:extLst>
          </p:nvPr>
        </p:nvGraphicFramePr>
        <p:xfrm>
          <a:off x="1339702" y="1527363"/>
          <a:ext cx="6358268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89567">
                  <a:extLst>
                    <a:ext uri="{9D8B030D-6E8A-4147-A177-3AD203B41FA5}">
                      <a16:colId xmlns:a16="http://schemas.microsoft.com/office/drawing/2014/main" val="3267650002"/>
                    </a:ext>
                  </a:extLst>
                </a:gridCol>
                <a:gridCol w="1589567">
                  <a:extLst>
                    <a:ext uri="{9D8B030D-6E8A-4147-A177-3AD203B41FA5}">
                      <a16:colId xmlns:a16="http://schemas.microsoft.com/office/drawing/2014/main" val="3542938083"/>
                    </a:ext>
                  </a:extLst>
                </a:gridCol>
                <a:gridCol w="1589567">
                  <a:extLst>
                    <a:ext uri="{9D8B030D-6E8A-4147-A177-3AD203B41FA5}">
                      <a16:colId xmlns:a16="http://schemas.microsoft.com/office/drawing/2014/main" val="3757578525"/>
                    </a:ext>
                  </a:extLst>
                </a:gridCol>
                <a:gridCol w="1589567">
                  <a:extLst>
                    <a:ext uri="{9D8B030D-6E8A-4147-A177-3AD203B41FA5}">
                      <a16:colId xmlns:a16="http://schemas.microsoft.com/office/drawing/2014/main" val="202867791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Slab" panose="020B0604020202020204" charset="0"/>
                          <a:ea typeface="Roboto Slab" panose="020B0604020202020204" charset="0"/>
                        </a:rPr>
                        <a:t>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+mn-cs"/>
                        </a:rPr>
                        <a:t>Purchased period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861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Slab" panose="020B0604020202020204" charset="0"/>
                          <a:ea typeface="Roboto Slab" panose="020B060402020202020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</a:rPr>
                        <a:t>This month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</a:rPr>
                        <a:t>Previous month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</a:rPr>
                        <a:t>2 months ago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9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0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Slab" panose="020B0604020202020204" charset="0"/>
                          <a:ea typeface="Roboto Slab" panose="020B0604020202020204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Slab" panose="020B0604020202020204" charset="0"/>
                          <a:ea typeface="Roboto Slab" panose="020B0604020202020204" charset="0"/>
                        </a:rPr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Slab" panose="020B0604020202020204" charset="0"/>
                          <a:ea typeface="Roboto Slab" panose="020B0604020202020204" charset="0"/>
                        </a:rPr>
                        <a:t>Reactive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Slab" panose="020B0604020202020204" charset="0"/>
                          <a:ea typeface="Roboto Slab" panose="020B0604020202020204" charset="0"/>
                        </a:rPr>
                        <a:t>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9660"/>
                  </a:ext>
                </a:extLst>
              </a:tr>
            </a:tbl>
          </a:graphicData>
        </a:graphic>
      </p:graphicFrame>
      <p:sp>
        <p:nvSpPr>
          <p:cNvPr id="6" name="Google Shape;927;p48">
            <a:extLst>
              <a:ext uri="{FF2B5EF4-FFF2-40B4-BE49-F238E27FC236}">
                <a16:creationId xmlns:a16="http://schemas.microsoft.com/office/drawing/2014/main" id="{B0A28575-D1CC-480B-8A4E-9E7B7288A425}"/>
              </a:ext>
            </a:extLst>
          </p:cNvPr>
          <p:cNvSpPr/>
          <p:nvPr/>
        </p:nvSpPr>
        <p:spPr>
          <a:xfrm>
            <a:off x="3642181" y="2327219"/>
            <a:ext cx="277051" cy="2770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" name="Google Shape;929;p48">
            <a:extLst>
              <a:ext uri="{FF2B5EF4-FFF2-40B4-BE49-F238E27FC236}">
                <a16:creationId xmlns:a16="http://schemas.microsoft.com/office/drawing/2014/main" id="{974F432F-D868-43CB-939C-FCBE30FC8181}"/>
              </a:ext>
            </a:extLst>
          </p:cNvPr>
          <p:cNvSpPr/>
          <p:nvPr/>
        </p:nvSpPr>
        <p:spPr>
          <a:xfrm>
            <a:off x="6753156" y="3059450"/>
            <a:ext cx="279545" cy="279562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Google Shape;927;p48">
            <a:extLst>
              <a:ext uri="{FF2B5EF4-FFF2-40B4-BE49-F238E27FC236}">
                <a16:creationId xmlns:a16="http://schemas.microsoft.com/office/drawing/2014/main" id="{7A374C9A-B1CC-45D8-AC6E-F31637E9FB6A}"/>
              </a:ext>
            </a:extLst>
          </p:cNvPr>
          <p:cNvSpPr/>
          <p:nvPr/>
        </p:nvSpPr>
        <p:spPr>
          <a:xfrm>
            <a:off x="3642181" y="2693824"/>
            <a:ext cx="277051" cy="2770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927;p48">
            <a:extLst>
              <a:ext uri="{FF2B5EF4-FFF2-40B4-BE49-F238E27FC236}">
                <a16:creationId xmlns:a16="http://schemas.microsoft.com/office/drawing/2014/main" id="{CA56BF37-A3F9-440E-AC13-E28748F2BFDB}"/>
              </a:ext>
            </a:extLst>
          </p:cNvPr>
          <p:cNvSpPr/>
          <p:nvPr/>
        </p:nvSpPr>
        <p:spPr>
          <a:xfrm>
            <a:off x="3642181" y="3060429"/>
            <a:ext cx="277051" cy="2770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Google Shape;927;p48">
            <a:extLst>
              <a:ext uri="{FF2B5EF4-FFF2-40B4-BE49-F238E27FC236}">
                <a16:creationId xmlns:a16="http://schemas.microsoft.com/office/drawing/2014/main" id="{15117C92-CEA3-4730-9E25-3F0831B4574D}"/>
              </a:ext>
            </a:extLst>
          </p:cNvPr>
          <p:cNvSpPr/>
          <p:nvPr/>
        </p:nvSpPr>
        <p:spPr>
          <a:xfrm>
            <a:off x="5110185" y="3435581"/>
            <a:ext cx="277051" cy="2770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927;p48">
            <a:extLst>
              <a:ext uri="{FF2B5EF4-FFF2-40B4-BE49-F238E27FC236}">
                <a16:creationId xmlns:a16="http://schemas.microsoft.com/office/drawing/2014/main" id="{E08D029A-31C4-4F0E-9A47-0838838C63DC}"/>
              </a:ext>
            </a:extLst>
          </p:cNvPr>
          <p:cNvSpPr/>
          <p:nvPr/>
        </p:nvSpPr>
        <p:spPr>
          <a:xfrm>
            <a:off x="5110185" y="2326142"/>
            <a:ext cx="277051" cy="2770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927;p48">
            <a:extLst>
              <a:ext uri="{FF2B5EF4-FFF2-40B4-BE49-F238E27FC236}">
                <a16:creationId xmlns:a16="http://schemas.microsoft.com/office/drawing/2014/main" id="{1382166B-B4DA-4D39-B9DF-9C2CC03415D9}"/>
              </a:ext>
            </a:extLst>
          </p:cNvPr>
          <p:cNvSpPr/>
          <p:nvPr/>
        </p:nvSpPr>
        <p:spPr>
          <a:xfrm>
            <a:off x="6754403" y="2689345"/>
            <a:ext cx="277051" cy="2770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" name="Google Shape;929;p48">
            <a:extLst>
              <a:ext uri="{FF2B5EF4-FFF2-40B4-BE49-F238E27FC236}">
                <a16:creationId xmlns:a16="http://schemas.microsoft.com/office/drawing/2014/main" id="{A13BA918-CC6D-48CB-BC9B-07E7F063C78B}"/>
              </a:ext>
            </a:extLst>
          </p:cNvPr>
          <p:cNvSpPr/>
          <p:nvPr/>
        </p:nvSpPr>
        <p:spPr>
          <a:xfrm>
            <a:off x="3640934" y="3427035"/>
            <a:ext cx="279545" cy="279562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" name="Google Shape;929;p48">
            <a:extLst>
              <a:ext uri="{FF2B5EF4-FFF2-40B4-BE49-F238E27FC236}">
                <a16:creationId xmlns:a16="http://schemas.microsoft.com/office/drawing/2014/main" id="{CFE78D96-CCDA-4EB3-B14D-D64927FFA748}"/>
              </a:ext>
            </a:extLst>
          </p:cNvPr>
          <p:cNvSpPr/>
          <p:nvPr/>
        </p:nvSpPr>
        <p:spPr>
          <a:xfrm>
            <a:off x="5108938" y="2694292"/>
            <a:ext cx="279545" cy="279562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929;p48">
            <a:extLst>
              <a:ext uri="{FF2B5EF4-FFF2-40B4-BE49-F238E27FC236}">
                <a16:creationId xmlns:a16="http://schemas.microsoft.com/office/drawing/2014/main" id="{726E4E30-2985-45C9-BEE6-A1E1EA5E2AEA}"/>
              </a:ext>
            </a:extLst>
          </p:cNvPr>
          <p:cNvSpPr/>
          <p:nvPr/>
        </p:nvSpPr>
        <p:spPr>
          <a:xfrm>
            <a:off x="5108938" y="3064936"/>
            <a:ext cx="279545" cy="279562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20A7689-893E-4E47-AE3F-2A630464B3B1}"/>
              </a:ext>
            </a:extLst>
          </p:cNvPr>
          <p:cNvSpPr txBox="1">
            <a:spLocks/>
          </p:cNvSpPr>
          <p:nvPr/>
        </p:nvSpPr>
        <p:spPr>
          <a:xfrm>
            <a:off x="2402960" y="1527363"/>
            <a:ext cx="5295010" cy="3358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>
              <a:solidFill>
                <a:schemeClr val="dk1"/>
              </a:solidFill>
              <a:latin typeface="Roboto Slab" panose="020B0604020202020204" charset="0"/>
              <a:ea typeface="Roboto Slab" panose="020B060402020202020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5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89994-869D-44D2-891A-581374B7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8" y="701749"/>
            <a:ext cx="7920625" cy="309863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26879E7-77C9-433E-B6D9-CE04D3787724}"/>
              </a:ext>
            </a:extLst>
          </p:cNvPr>
          <p:cNvSpPr txBox="1">
            <a:spLocks/>
          </p:cNvSpPr>
          <p:nvPr/>
        </p:nvSpPr>
        <p:spPr>
          <a:xfrm>
            <a:off x="611688" y="3965051"/>
            <a:ext cx="7407059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https://public.tableau.com/views/BADS7105-CustomerMovement/CustomerMovementAnalysis?:language=en-US&amp;:display_count=n&amp;:origin=viz_share_link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63</Words>
  <Application>Microsoft Office PowerPoint</Application>
  <PresentationFormat>On-screen Show (16:9)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 Slab</vt:lpstr>
      <vt:lpstr>Source Sans Pro</vt:lpstr>
      <vt:lpstr>Arial</vt:lpstr>
      <vt:lpstr>Cordelia template</vt:lpstr>
      <vt:lpstr>Homework 10 Customer Movement Analysis</vt:lpstr>
      <vt:lpstr>Type of Customer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06 Customer Segmentation</dc:title>
  <dc:creator>korrapin</dc:creator>
  <cp:lastModifiedBy>Korrapin Pimapansri</cp:lastModifiedBy>
  <cp:revision>28</cp:revision>
  <dcterms:modified xsi:type="dcterms:W3CDTF">2021-06-09T04:58:07Z</dcterms:modified>
</cp:coreProperties>
</file>