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97" r:id="rId2"/>
  </p:sldIdLst>
  <p:sldSz cx="9144000" cy="5143500" type="screen16x9"/>
  <p:notesSz cx="6858000" cy="9144000"/>
  <p:embeddedFontLst>
    <p:embeddedFont>
      <p:font typeface="Roboto Slab" panose="020B0604020202020204" charset="0"/>
      <p:regular r:id="rId4"/>
      <p:bold r:id="rId5"/>
    </p:embeddedFont>
    <p:embeddedFont>
      <p:font typeface="Source Sans Pro" panose="020B0503030403020204" pitchFamily="34" charset="0"/>
      <p:regular r:id="rId6"/>
      <p:bold r:id="rId7"/>
      <p:italic r:id="rId8"/>
      <p:boldItalic r:id="rId9"/>
    </p:embeddedFont>
    <p:embeddedFont>
      <p:font typeface="TH Niramit AS" panose="02000506000000020004" pitchFamily="2" charset="-3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  <a:srgbClr val="F2F2F2"/>
    <a:srgbClr val="DEE5E9"/>
    <a:srgbClr val="CF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4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49" y="25022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Homework 2</a:t>
            </a:r>
            <a:br>
              <a:rPr lang="en-US" sz="2400" b="1" dirty="0"/>
            </a:br>
            <a:r>
              <a:rPr lang="en-US" sz="2800" b="1" dirty="0"/>
              <a:t>Value Proposition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D6E629-F11D-440E-A48E-C5F90D145323}"/>
              </a:ext>
            </a:extLst>
          </p:cNvPr>
          <p:cNvGrpSpPr/>
          <p:nvPr/>
        </p:nvGrpSpPr>
        <p:grpSpPr>
          <a:xfrm>
            <a:off x="3407571" y="1614624"/>
            <a:ext cx="2380916" cy="2321719"/>
            <a:chOff x="3500438" y="1214569"/>
            <a:chExt cx="2380916" cy="2321719"/>
          </a:xfrm>
        </p:grpSpPr>
        <p:sp>
          <p:nvSpPr>
            <p:cNvPr id="23" name="Google Shape;273;p30">
              <a:extLst>
                <a:ext uri="{FF2B5EF4-FFF2-40B4-BE49-F238E27FC236}">
                  <a16:creationId xmlns:a16="http://schemas.microsoft.com/office/drawing/2014/main" id="{8245078E-77AD-4898-8618-500FA1CC8836}"/>
                </a:ext>
              </a:extLst>
            </p:cNvPr>
            <p:cNvSpPr/>
            <p:nvPr/>
          </p:nvSpPr>
          <p:spPr>
            <a:xfrm>
              <a:off x="3500438" y="1214569"/>
              <a:ext cx="2321719" cy="2321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CB6058-1700-4C7D-BD4B-4FD80AE24104}"/>
                </a:ext>
              </a:extLst>
            </p:cNvPr>
            <p:cNvSpPr txBox="1"/>
            <p:nvPr/>
          </p:nvSpPr>
          <p:spPr>
            <a:xfrm>
              <a:off x="3704367" y="1479462"/>
              <a:ext cx="1220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  <a:latin typeface="Source Sans Pro"/>
                  <a:ea typeface="Source Sans Pro"/>
                </a:rPr>
                <a:t>Gain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802BD20-5306-4524-BD7E-E59964668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4876" y="1393032"/>
              <a:ext cx="581493" cy="9823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3B00BF-184C-45DA-9844-ACEDB168D17D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>
              <a:off x="3500438" y="2375428"/>
              <a:ext cx="116086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8CA9E6-B5BF-48FB-A507-0C9FAFA78BBD}"/>
                </a:ext>
              </a:extLst>
            </p:cNvPr>
            <p:cNvCxnSpPr>
              <a:cxnSpLocks/>
            </p:cNvCxnSpPr>
            <p:nvPr/>
          </p:nvCxnSpPr>
          <p:spPr>
            <a:xfrm>
              <a:off x="4661296" y="2375429"/>
              <a:ext cx="562230" cy="10086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763142-E6E2-447E-8179-83BF90207181}"/>
                </a:ext>
              </a:extLst>
            </p:cNvPr>
            <p:cNvSpPr txBox="1"/>
            <p:nvPr/>
          </p:nvSpPr>
          <p:spPr>
            <a:xfrm>
              <a:off x="3716559" y="2559208"/>
              <a:ext cx="1220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  <a:latin typeface="Source Sans Pro"/>
                  <a:ea typeface="Source Sans Pro"/>
                </a:rPr>
                <a:t>Pain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F7C5E-2F72-48C1-9562-D63607C6CB61}"/>
                </a:ext>
              </a:extLst>
            </p:cNvPr>
            <p:cNvSpPr txBox="1"/>
            <p:nvPr/>
          </p:nvSpPr>
          <p:spPr>
            <a:xfrm>
              <a:off x="4661296" y="1961649"/>
              <a:ext cx="12200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Source Sans Pro"/>
                  <a:ea typeface="Source Sans Pro"/>
                </a:rPr>
                <a:t>Customer Jobs</a:t>
              </a:r>
            </a:p>
          </p:txBody>
        </p:sp>
        <p:grpSp>
          <p:nvGrpSpPr>
            <p:cNvPr id="54" name="Google Shape;813;p48">
              <a:extLst>
                <a:ext uri="{FF2B5EF4-FFF2-40B4-BE49-F238E27FC236}">
                  <a16:creationId xmlns:a16="http://schemas.microsoft.com/office/drawing/2014/main" id="{638842D9-4614-4407-9D4D-2E6DE296B9CD}"/>
                </a:ext>
              </a:extLst>
            </p:cNvPr>
            <p:cNvGrpSpPr/>
            <p:nvPr/>
          </p:nvGrpSpPr>
          <p:grpSpPr>
            <a:xfrm>
              <a:off x="4168443" y="1827358"/>
              <a:ext cx="291906" cy="291906"/>
              <a:chOff x="1278900" y="2333250"/>
              <a:chExt cx="381175" cy="381175"/>
            </a:xfrm>
          </p:grpSpPr>
          <p:sp>
            <p:nvSpPr>
              <p:cNvPr id="55" name="Google Shape;814;p48">
                <a:extLst>
                  <a:ext uri="{FF2B5EF4-FFF2-40B4-BE49-F238E27FC236}">
                    <a16:creationId xmlns:a16="http://schemas.microsoft.com/office/drawing/2014/main" id="{87F2A4B3-4139-41EF-8911-B14D2D4ECF66}"/>
                  </a:ext>
                </a:extLst>
              </p:cNvPr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Google Shape;815;p48">
                <a:extLst>
                  <a:ext uri="{FF2B5EF4-FFF2-40B4-BE49-F238E27FC236}">
                    <a16:creationId xmlns:a16="http://schemas.microsoft.com/office/drawing/2014/main" id="{B47766D3-A47E-475A-8ABB-18D9367B4B52}"/>
                  </a:ext>
                </a:extLst>
              </p:cNvPr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Google Shape;816;p48">
                <a:extLst>
                  <a:ext uri="{FF2B5EF4-FFF2-40B4-BE49-F238E27FC236}">
                    <a16:creationId xmlns:a16="http://schemas.microsoft.com/office/drawing/2014/main" id="{1437ADCA-0804-4289-8C58-92D7DAD5CA7E}"/>
                  </a:ext>
                </a:extLst>
              </p:cNvPr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Google Shape;817;p48">
                <a:extLst>
                  <a:ext uri="{FF2B5EF4-FFF2-40B4-BE49-F238E27FC236}">
                    <a16:creationId xmlns:a16="http://schemas.microsoft.com/office/drawing/2014/main" id="{B1049CB0-8430-446B-8A14-2DBA1E6DE1B2}"/>
                  </a:ext>
                </a:extLst>
              </p:cNvPr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5" name="Google Shape;818;p48">
              <a:extLst>
                <a:ext uri="{FF2B5EF4-FFF2-40B4-BE49-F238E27FC236}">
                  <a16:creationId xmlns:a16="http://schemas.microsoft.com/office/drawing/2014/main" id="{FF456D25-DA45-4C64-9DE7-2CCBEC98178A}"/>
                </a:ext>
              </a:extLst>
            </p:cNvPr>
            <p:cNvGrpSpPr/>
            <p:nvPr/>
          </p:nvGrpSpPr>
          <p:grpSpPr>
            <a:xfrm>
              <a:off x="4180284" y="2913259"/>
              <a:ext cx="292608" cy="292608"/>
              <a:chOff x="1951075" y="2333250"/>
              <a:chExt cx="381200" cy="381175"/>
            </a:xfrm>
          </p:grpSpPr>
          <p:sp>
            <p:nvSpPr>
              <p:cNvPr id="76" name="Google Shape;819;p48">
                <a:extLst>
                  <a:ext uri="{FF2B5EF4-FFF2-40B4-BE49-F238E27FC236}">
                    <a16:creationId xmlns:a16="http://schemas.microsoft.com/office/drawing/2014/main" id="{A5AFD5B4-8939-4AAC-A02A-B90F0BE684BF}"/>
                  </a:ext>
                </a:extLst>
              </p:cNvPr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15247" fill="none" extrusionOk="0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Google Shape;820;p48">
                <a:extLst>
                  <a:ext uri="{FF2B5EF4-FFF2-40B4-BE49-F238E27FC236}">
                    <a16:creationId xmlns:a16="http://schemas.microsoft.com/office/drawing/2014/main" id="{33524796-5B61-42B4-8387-7F5C34EE2888}"/>
                  </a:ext>
                </a:extLst>
              </p:cNvPr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901" fill="none" extrusionOk="0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Google Shape;821;p48">
                <a:extLst>
                  <a:ext uri="{FF2B5EF4-FFF2-40B4-BE49-F238E27FC236}">
                    <a16:creationId xmlns:a16="http://schemas.microsoft.com/office/drawing/2014/main" id="{5BDCB6D2-5B4F-4162-967A-4D095E2EDC75}"/>
                  </a:ext>
                </a:extLst>
              </p:cNvPr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Google Shape;822;p48">
                <a:extLst>
                  <a:ext uri="{FF2B5EF4-FFF2-40B4-BE49-F238E27FC236}">
                    <a16:creationId xmlns:a16="http://schemas.microsoft.com/office/drawing/2014/main" id="{885F0B45-84D2-448B-A39E-0B99F4F1065A}"/>
                  </a:ext>
                </a:extLst>
              </p:cNvPr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1657" fill="none" extrusionOk="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Google Shape;695;p48">
              <a:extLst>
                <a:ext uri="{FF2B5EF4-FFF2-40B4-BE49-F238E27FC236}">
                  <a16:creationId xmlns:a16="http://schemas.microsoft.com/office/drawing/2014/main" id="{905ED8C9-7CEE-4BE8-B55F-B52E10F035F9}"/>
                </a:ext>
              </a:extLst>
            </p:cNvPr>
            <p:cNvGrpSpPr/>
            <p:nvPr/>
          </p:nvGrpSpPr>
          <p:grpSpPr>
            <a:xfrm>
              <a:off x="5129756" y="2507564"/>
              <a:ext cx="283137" cy="369333"/>
              <a:chOff x="590250" y="244200"/>
              <a:chExt cx="407975" cy="532175"/>
            </a:xfrm>
          </p:grpSpPr>
          <p:sp>
            <p:nvSpPr>
              <p:cNvPr id="81" name="Google Shape;696;p48">
                <a:extLst>
                  <a:ext uri="{FF2B5EF4-FFF2-40B4-BE49-F238E27FC236}">
                    <a16:creationId xmlns:a16="http://schemas.microsoft.com/office/drawing/2014/main" id="{6F3318E8-2597-4741-969F-21AB209DCC48}"/>
                  </a:ext>
                </a:extLst>
              </p:cNvPr>
              <p:cNvSpPr/>
              <p:nvPr/>
            </p:nvSpPr>
            <p:spPr>
              <a:xfrm>
                <a:off x="623125" y="313625"/>
                <a:ext cx="375100" cy="462750"/>
              </a:xfrm>
              <a:custGeom>
                <a:avLst/>
                <a:gdLst/>
                <a:ahLst/>
                <a:cxnLst/>
                <a:rect l="l" t="t" r="r" b="b"/>
                <a:pathLst>
                  <a:path w="15004" h="18510" fill="none" extrusionOk="0">
                    <a:moveTo>
                      <a:pt x="1" y="17536"/>
                    </a:moveTo>
                    <a:lnTo>
                      <a:pt x="1" y="17536"/>
                    </a:lnTo>
                    <a:lnTo>
                      <a:pt x="1" y="17536"/>
                    </a:lnTo>
                    <a:lnTo>
                      <a:pt x="25" y="17682"/>
                    </a:lnTo>
                    <a:lnTo>
                      <a:pt x="49" y="17852"/>
                    </a:lnTo>
                    <a:lnTo>
                      <a:pt x="123" y="18023"/>
                    </a:lnTo>
                    <a:lnTo>
                      <a:pt x="220" y="18193"/>
                    </a:lnTo>
                    <a:lnTo>
                      <a:pt x="293" y="18291"/>
                    </a:lnTo>
                    <a:lnTo>
                      <a:pt x="390" y="18364"/>
                    </a:lnTo>
                    <a:lnTo>
                      <a:pt x="488" y="18412"/>
                    </a:lnTo>
                    <a:lnTo>
                      <a:pt x="610" y="18461"/>
                    </a:lnTo>
                    <a:lnTo>
                      <a:pt x="756" y="18510"/>
                    </a:lnTo>
                    <a:lnTo>
                      <a:pt x="926" y="18510"/>
                    </a:lnTo>
                    <a:lnTo>
                      <a:pt x="14468" y="18510"/>
                    </a:lnTo>
                    <a:lnTo>
                      <a:pt x="14468" y="18510"/>
                    </a:lnTo>
                    <a:lnTo>
                      <a:pt x="14541" y="18510"/>
                    </a:lnTo>
                    <a:lnTo>
                      <a:pt x="14614" y="18485"/>
                    </a:lnTo>
                    <a:lnTo>
                      <a:pt x="14736" y="18412"/>
                    </a:lnTo>
                    <a:lnTo>
                      <a:pt x="14833" y="18291"/>
                    </a:lnTo>
                    <a:lnTo>
                      <a:pt x="14906" y="18144"/>
                    </a:lnTo>
                    <a:lnTo>
                      <a:pt x="14955" y="17974"/>
                    </a:lnTo>
                    <a:lnTo>
                      <a:pt x="14979" y="17779"/>
                    </a:lnTo>
                    <a:lnTo>
                      <a:pt x="15003" y="17438"/>
                    </a:lnTo>
                    <a:lnTo>
                      <a:pt x="15003" y="487"/>
                    </a:lnTo>
                    <a:lnTo>
                      <a:pt x="15003" y="487"/>
                    </a:lnTo>
                    <a:lnTo>
                      <a:pt x="15003" y="341"/>
                    </a:lnTo>
                    <a:lnTo>
                      <a:pt x="14979" y="219"/>
                    </a:lnTo>
                    <a:lnTo>
                      <a:pt x="14955" y="146"/>
                    </a:lnTo>
                    <a:lnTo>
                      <a:pt x="14906" y="73"/>
                    </a:lnTo>
                    <a:lnTo>
                      <a:pt x="14833" y="49"/>
                    </a:lnTo>
                    <a:lnTo>
                      <a:pt x="14736" y="24"/>
                    </a:lnTo>
                    <a:lnTo>
                      <a:pt x="14468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Google Shape;697;p48">
                <a:extLst>
                  <a:ext uri="{FF2B5EF4-FFF2-40B4-BE49-F238E27FC236}">
                    <a16:creationId xmlns:a16="http://schemas.microsoft.com/office/drawing/2014/main" id="{90CD04E7-3A2A-4598-8F81-6363FAD86CD3}"/>
                  </a:ext>
                </a:extLst>
              </p:cNvPr>
              <p:cNvSpPr/>
              <p:nvPr/>
            </p:nvSpPr>
            <p:spPr>
              <a:xfrm>
                <a:off x="590250" y="2697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4321" y="0"/>
                    </a:moveTo>
                    <a:lnTo>
                      <a:pt x="780" y="0"/>
                    </a:lnTo>
                    <a:lnTo>
                      <a:pt x="780" y="0"/>
                    </a:lnTo>
                    <a:lnTo>
                      <a:pt x="634" y="25"/>
                    </a:lnTo>
                    <a:lnTo>
                      <a:pt x="488" y="74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1"/>
                    </a:lnTo>
                    <a:lnTo>
                      <a:pt x="74" y="488"/>
                    </a:lnTo>
                    <a:lnTo>
                      <a:pt x="25" y="634"/>
                    </a:lnTo>
                    <a:lnTo>
                      <a:pt x="1" y="780"/>
                    </a:lnTo>
                    <a:lnTo>
                      <a:pt x="1" y="17731"/>
                    </a:lnTo>
                    <a:lnTo>
                      <a:pt x="1" y="17731"/>
                    </a:lnTo>
                    <a:lnTo>
                      <a:pt x="25" y="17877"/>
                    </a:lnTo>
                    <a:lnTo>
                      <a:pt x="74" y="18023"/>
                    </a:lnTo>
                    <a:lnTo>
                      <a:pt x="122" y="18169"/>
                    </a:lnTo>
                    <a:lnTo>
                      <a:pt x="220" y="18291"/>
                    </a:lnTo>
                    <a:lnTo>
                      <a:pt x="342" y="18388"/>
                    </a:lnTo>
                    <a:lnTo>
                      <a:pt x="488" y="18437"/>
                    </a:lnTo>
                    <a:lnTo>
                      <a:pt x="634" y="18486"/>
                    </a:lnTo>
                    <a:lnTo>
                      <a:pt x="780" y="18510"/>
                    </a:lnTo>
                    <a:lnTo>
                      <a:pt x="14321" y="18510"/>
                    </a:lnTo>
                    <a:lnTo>
                      <a:pt x="14321" y="18510"/>
                    </a:lnTo>
                    <a:lnTo>
                      <a:pt x="14467" y="18486"/>
                    </a:lnTo>
                    <a:lnTo>
                      <a:pt x="14614" y="18437"/>
                    </a:lnTo>
                    <a:lnTo>
                      <a:pt x="14760" y="18388"/>
                    </a:lnTo>
                    <a:lnTo>
                      <a:pt x="14881" y="18291"/>
                    </a:lnTo>
                    <a:lnTo>
                      <a:pt x="14979" y="18169"/>
                    </a:lnTo>
                    <a:lnTo>
                      <a:pt x="15028" y="18023"/>
                    </a:lnTo>
                    <a:lnTo>
                      <a:pt x="15076" y="17877"/>
                    </a:lnTo>
                    <a:lnTo>
                      <a:pt x="15101" y="17731"/>
                    </a:lnTo>
                    <a:lnTo>
                      <a:pt x="15101" y="780"/>
                    </a:lnTo>
                    <a:lnTo>
                      <a:pt x="15101" y="780"/>
                    </a:lnTo>
                    <a:lnTo>
                      <a:pt x="15076" y="634"/>
                    </a:lnTo>
                    <a:lnTo>
                      <a:pt x="15028" y="488"/>
                    </a:lnTo>
                    <a:lnTo>
                      <a:pt x="14979" y="341"/>
                    </a:lnTo>
                    <a:lnTo>
                      <a:pt x="14881" y="220"/>
                    </a:lnTo>
                    <a:lnTo>
                      <a:pt x="14760" y="122"/>
                    </a:lnTo>
                    <a:lnTo>
                      <a:pt x="14614" y="74"/>
                    </a:lnTo>
                    <a:lnTo>
                      <a:pt x="14467" y="25"/>
                    </a:lnTo>
                    <a:lnTo>
                      <a:pt x="14321" y="0"/>
                    </a:lnTo>
                    <a:lnTo>
                      <a:pt x="14321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Google Shape;698;p48">
                <a:extLst>
                  <a:ext uri="{FF2B5EF4-FFF2-40B4-BE49-F238E27FC236}">
                    <a16:creationId xmlns:a16="http://schemas.microsoft.com/office/drawing/2014/main" id="{B77ABE86-4E26-45FD-AF5A-968B209F6591}"/>
                  </a:ext>
                </a:extLst>
              </p:cNvPr>
              <p:cNvSpPr/>
              <p:nvPr/>
            </p:nvSpPr>
            <p:spPr>
              <a:xfrm>
                <a:off x="796650" y="274025"/>
                <a:ext cx="45100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804" fill="none" extrusionOk="0">
                    <a:moveTo>
                      <a:pt x="902" y="1"/>
                    </a:moveTo>
                    <a:lnTo>
                      <a:pt x="902" y="1"/>
                    </a:lnTo>
                    <a:lnTo>
                      <a:pt x="1073" y="25"/>
                    </a:lnTo>
                    <a:lnTo>
                      <a:pt x="1243" y="74"/>
                    </a:lnTo>
                    <a:lnTo>
                      <a:pt x="1414" y="147"/>
                    </a:lnTo>
                    <a:lnTo>
                      <a:pt x="1535" y="269"/>
                    </a:lnTo>
                    <a:lnTo>
                      <a:pt x="1657" y="391"/>
                    </a:lnTo>
                    <a:lnTo>
                      <a:pt x="1730" y="561"/>
                    </a:lnTo>
                    <a:lnTo>
                      <a:pt x="1779" y="732"/>
                    </a:lnTo>
                    <a:lnTo>
                      <a:pt x="1803" y="902"/>
                    </a:lnTo>
                    <a:lnTo>
                      <a:pt x="1803" y="902"/>
                    </a:lnTo>
                    <a:lnTo>
                      <a:pt x="1779" y="1073"/>
                    </a:lnTo>
                    <a:lnTo>
                      <a:pt x="1730" y="1243"/>
                    </a:lnTo>
                    <a:lnTo>
                      <a:pt x="1657" y="1414"/>
                    </a:lnTo>
                    <a:lnTo>
                      <a:pt x="1535" y="1535"/>
                    </a:lnTo>
                    <a:lnTo>
                      <a:pt x="1414" y="1657"/>
                    </a:lnTo>
                    <a:lnTo>
                      <a:pt x="1243" y="1730"/>
                    </a:lnTo>
                    <a:lnTo>
                      <a:pt x="1073" y="1779"/>
                    </a:lnTo>
                    <a:lnTo>
                      <a:pt x="902" y="1803"/>
                    </a:lnTo>
                    <a:lnTo>
                      <a:pt x="902" y="1803"/>
                    </a:lnTo>
                    <a:lnTo>
                      <a:pt x="732" y="1779"/>
                    </a:lnTo>
                    <a:lnTo>
                      <a:pt x="561" y="1730"/>
                    </a:lnTo>
                    <a:lnTo>
                      <a:pt x="391" y="1657"/>
                    </a:lnTo>
                    <a:lnTo>
                      <a:pt x="269" y="1535"/>
                    </a:lnTo>
                    <a:lnTo>
                      <a:pt x="147" y="1414"/>
                    </a:lnTo>
                    <a:lnTo>
                      <a:pt x="74" y="1243"/>
                    </a:lnTo>
                    <a:lnTo>
                      <a:pt x="25" y="1073"/>
                    </a:lnTo>
                    <a:lnTo>
                      <a:pt x="1" y="902"/>
                    </a:lnTo>
                    <a:lnTo>
                      <a:pt x="1" y="902"/>
                    </a:lnTo>
                    <a:lnTo>
                      <a:pt x="25" y="732"/>
                    </a:lnTo>
                    <a:lnTo>
                      <a:pt x="74" y="561"/>
                    </a:lnTo>
                    <a:lnTo>
                      <a:pt x="147" y="391"/>
                    </a:lnTo>
                    <a:lnTo>
                      <a:pt x="269" y="269"/>
                    </a:lnTo>
                    <a:lnTo>
                      <a:pt x="391" y="147"/>
                    </a:lnTo>
                    <a:lnTo>
                      <a:pt x="561" y="74"/>
                    </a:lnTo>
                    <a:lnTo>
                      <a:pt x="732" y="25"/>
                    </a:lnTo>
                    <a:lnTo>
                      <a:pt x="902" y="1"/>
                    </a:lnTo>
                    <a:lnTo>
                      <a:pt x="902" y="1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Google Shape;699;p48">
                <a:extLst>
                  <a:ext uri="{FF2B5EF4-FFF2-40B4-BE49-F238E27FC236}">
                    <a16:creationId xmlns:a16="http://schemas.microsoft.com/office/drawing/2014/main" id="{BC7E69E5-2D44-42E3-8A1A-4946B3FA2A71}"/>
                  </a:ext>
                </a:extLst>
              </p:cNvPr>
              <p:cNvSpPr/>
              <p:nvPr/>
            </p:nvSpPr>
            <p:spPr>
              <a:xfrm>
                <a:off x="713850" y="274025"/>
                <a:ext cx="4507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04" fill="none" extrusionOk="0">
                    <a:moveTo>
                      <a:pt x="902" y="1"/>
                    </a:moveTo>
                    <a:lnTo>
                      <a:pt x="902" y="1"/>
                    </a:lnTo>
                    <a:lnTo>
                      <a:pt x="1072" y="25"/>
                    </a:lnTo>
                    <a:lnTo>
                      <a:pt x="1243" y="74"/>
                    </a:lnTo>
                    <a:lnTo>
                      <a:pt x="1413" y="147"/>
                    </a:lnTo>
                    <a:lnTo>
                      <a:pt x="1535" y="269"/>
                    </a:lnTo>
                    <a:lnTo>
                      <a:pt x="1657" y="391"/>
                    </a:lnTo>
                    <a:lnTo>
                      <a:pt x="1730" y="561"/>
                    </a:lnTo>
                    <a:lnTo>
                      <a:pt x="1779" y="732"/>
                    </a:lnTo>
                    <a:lnTo>
                      <a:pt x="1803" y="902"/>
                    </a:lnTo>
                    <a:lnTo>
                      <a:pt x="1803" y="902"/>
                    </a:lnTo>
                    <a:lnTo>
                      <a:pt x="1779" y="1073"/>
                    </a:lnTo>
                    <a:lnTo>
                      <a:pt x="1730" y="1243"/>
                    </a:lnTo>
                    <a:lnTo>
                      <a:pt x="1657" y="1414"/>
                    </a:lnTo>
                    <a:lnTo>
                      <a:pt x="1535" y="1535"/>
                    </a:lnTo>
                    <a:lnTo>
                      <a:pt x="1413" y="1657"/>
                    </a:lnTo>
                    <a:lnTo>
                      <a:pt x="1243" y="1730"/>
                    </a:lnTo>
                    <a:lnTo>
                      <a:pt x="1072" y="1779"/>
                    </a:lnTo>
                    <a:lnTo>
                      <a:pt x="902" y="1803"/>
                    </a:lnTo>
                    <a:lnTo>
                      <a:pt x="902" y="1803"/>
                    </a:lnTo>
                    <a:lnTo>
                      <a:pt x="731" y="1779"/>
                    </a:lnTo>
                    <a:lnTo>
                      <a:pt x="561" y="1730"/>
                    </a:lnTo>
                    <a:lnTo>
                      <a:pt x="390" y="1657"/>
                    </a:lnTo>
                    <a:lnTo>
                      <a:pt x="269" y="1535"/>
                    </a:lnTo>
                    <a:lnTo>
                      <a:pt x="147" y="1414"/>
                    </a:lnTo>
                    <a:lnTo>
                      <a:pt x="74" y="1243"/>
                    </a:lnTo>
                    <a:lnTo>
                      <a:pt x="25" y="1073"/>
                    </a:lnTo>
                    <a:lnTo>
                      <a:pt x="1" y="902"/>
                    </a:lnTo>
                    <a:lnTo>
                      <a:pt x="1" y="902"/>
                    </a:lnTo>
                    <a:lnTo>
                      <a:pt x="25" y="732"/>
                    </a:lnTo>
                    <a:lnTo>
                      <a:pt x="74" y="561"/>
                    </a:lnTo>
                    <a:lnTo>
                      <a:pt x="147" y="391"/>
                    </a:lnTo>
                    <a:lnTo>
                      <a:pt x="269" y="269"/>
                    </a:lnTo>
                    <a:lnTo>
                      <a:pt x="390" y="147"/>
                    </a:lnTo>
                    <a:lnTo>
                      <a:pt x="561" y="74"/>
                    </a:lnTo>
                    <a:lnTo>
                      <a:pt x="731" y="25"/>
                    </a:lnTo>
                    <a:lnTo>
                      <a:pt x="902" y="1"/>
                    </a:lnTo>
                    <a:lnTo>
                      <a:pt x="902" y="1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Google Shape;700;p48">
                <a:extLst>
                  <a:ext uri="{FF2B5EF4-FFF2-40B4-BE49-F238E27FC236}">
                    <a16:creationId xmlns:a16="http://schemas.microsoft.com/office/drawing/2014/main" id="{B24FEEAB-78AC-4D4D-9262-9CE1F3DC12EA}"/>
                  </a:ext>
                </a:extLst>
              </p:cNvPr>
              <p:cNvSpPr/>
              <p:nvPr/>
            </p:nvSpPr>
            <p:spPr>
              <a:xfrm>
                <a:off x="631050" y="274025"/>
                <a:ext cx="4507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04" fill="none" extrusionOk="0">
                    <a:moveTo>
                      <a:pt x="0" y="902"/>
                    </a:moveTo>
                    <a:lnTo>
                      <a:pt x="0" y="902"/>
                    </a:lnTo>
                    <a:lnTo>
                      <a:pt x="25" y="732"/>
                    </a:lnTo>
                    <a:lnTo>
                      <a:pt x="73" y="561"/>
                    </a:lnTo>
                    <a:lnTo>
                      <a:pt x="147" y="391"/>
                    </a:lnTo>
                    <a:lnTo>
                      <a:pt x="268" y="269"/>
                    </a:lnTo>
                    <a:lnTo>
                      <a:pt x="390" y="147"/>
                    </a:lnTo>
                    <a:lnTo>
                      <a:pt x="561" y="74"/>
                    </a:lnTo>
                    <a:lnTo>
                      <a:pt x="731" y="25"/>
                    </a:lnTo>
                    <a:lnTo>
                      <a:pt x="902" y="1"/>
                    </a:lnTo>
                    <a:lnTo>
                      <a:pt x="902" y="1"/>
                    </a:lnTo>
                    <a:lnTo>
                      <a:pt x="1072" y="25"/>
                    </a:lnTo>
                    <a:lnTo>
                      <a:pt x="1243" y="74"/>
                    </a:lnTo>
                    <a:lnTo>
                      <a:pt x="1413" y="147"/>
                    </a:lnTo>
                    <a:lnTo>
                      <a:pt x="1535" y="269"/>
                    </a:lnTo>
                    <a:lnTo>
                      <a:pt x="1657" y="391"/>
                    </a:lnTo>
                    <a:lnTo>
                      <a:pt x="1730" y="561"/>
                    </a:lnTo>
                    <a:lnTo>
                      <a:pt x="1778" y="732"/>
                    </a:lnTo>
                    <a:lnTo>
                      <a:pt x="1803" y="902"/>
                    </a:lnTo>
                    <a:lnTo>
                      <a:pt x="1803" y="902"/>
                    </a:lnTo>
                    <a:lnTo>
                      <a:pt x="1778" y="1073"/>
                    </a:lnTo>
                    <a:lnTo>
                      <a:pt x="1730" y="1243"/>
                    </a:lnTo>
                    <a:lnTo>
                      <a:pt x="1657" y="1414"/>
                    </a:lnTo>
                    <a:lnTo>
                      <a:pt x="1535" y="1535"/>
                    </a:lnTo>
                    <a:lnTo>
                      <a:pt x="1413" y="1657"/>
                    </a:lnTo>
                    <a:lnTo>
                      <a:pt x="1243" y="1730"/>
                    </a:lnTo>
                    <a:lnTo>
                      <a:pt x="1072" y="1779"/>
                    </a:lnTo>
                    <a:lnTo>
                      <a:pt x="902" y="1803"/>
                    </a:lnTo>
                    <a:lnTo>
                      <a:pt x="902" y="1803"/>
                    </a:lnTo>
                    <a:lnTo>
                      <a:pt x="731" y="1779"/>
                    </a:lnTo>
                    <a:lnTo>
                      <a:pt x="561" y="1730"/>
                    </a:lnTo>
                    <a:lnTo>
                      <a:pt x="390" y="1657"/>
                    </a:lnTo>
                    <a:lnTo>
                      <a:pt x="268" y="1535"/>
                    </a:lnTo>
                    <a:lnTo>
                      <a:pt x="147" y="1414"/>
                    </a:lnTo>
                    <a:lnTo>
                      <a:pt x="73" y="1243"/>
                    </a:lnTo>
                    <a:lnTo>
                      <a:pt x="25" y="1073"/>
                    </a:lnTo>
                    <a:lnTo>
                      <a:pt x="0" y="902"/>
                    </a:lnTo>
                    <a:lnTo>
                      <a:pt x="0" y="902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Google Shape;701;p48">
                <a:extLst>
                  <a:ext uri="{FF2B5EF4-FFF2-40B4-BE49-F238E27FC236}">
                    <a16:creationId xmlns:a16="http://schemas.microsoft.com/office/drawing/2014/main" id="{5BEA9328-8532-4CA5-A038-4D0C00F1D30D}"/>
                  </a:ext>
                </a:extLst>
              </p:cNvPr>
              <p:cNvSpPr/>
              <p:nvPr/>
            </p:nvSpPr>
            <p:spPr>
              <a:xfrm>
                <a:off x="649925" y="5900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Google Shape;702;p48">
                <a:extLst>
                  <a:ext uri="{FF2B5EF4-FFF2-40B4-BE49-F238E27FC236}">
                    <a16:creationId xmlns:a16="http://schemas.microsoft.com/office/drawing/2014/main" id="{BEEDDC9F-8D4D-4D9C-9652-BD2B54ACF776}"/>
                  </a:ext>
                </a:extLst>
              </p:cNvPr>
              <p:cNvSpPr/>
              <p:nvPr/>
            </p:nvSpPr>
            <p:spPr>
              <a:xfrm>
                <a:off x="649925" y="5346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Google Shape;703;p48">
                <a:extLst>
                  <a:ext uri="{FF2B5EF4-FFF2-40B4-BE49-F238E27FC236}">
                    <a16:creationId xmlns:a16="http://schemas.microsoft.com/office/drawing/2014/main" id="{39641D7D-993D-4E47-9B44-E0F1FC2C94C5}"/>
                  </a:ext>
                </a:extLst>
              </p:cNvPr>
              <p:cNvSpPr/>
              <p:nvPr/>
            </p:nvSpPr>
            <p:spPr>
              <a:xfrm>
                <a:off x="649925" y="4798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Google Shape;704;p48">
                <a:extLst>
                  <a:ext uri="{FF2B5EF4-FFF2-40B4-BE49-F238E27FC236}">
                    <a16:creationId xmlns:a16="http://schemas.microsoft.com/office/drawing/2014/main" id="{9298FA8C-BD63-4E85-9230-AE56A58C428F}"/>
                  </a:ext>
                </a:extLst>
              </p:cNvPr>
              <p:cNvSpPr/>
              <p:nvPr/>
            </p:nvSpPr>
            <p:spPr>
              <a:xfrm>
                <a:off x="649925" y="4244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Google Shape;705;p48">
                <a:extLst>
                  <a:ext uri="{FF2B5EF4-FFF2-40B4-BE49-F238E27FC236}">
                    <a16:creationId xmlns:a16="http://schemas.microsoft.com/office/drawing/2014/main" id="{1083164C-80BC-4EA7-B2BF-F76F963B7119}"/>
                  </a:ext>
                </a:extLst>
              </p:cNvPr>
              <p:cNvSpPr/>
              <p:nvPr/>
            </p:nvSpPr>
            <p:spPr>
              <a:xfrm>
                <a:off x="879475" y="274025"/>
                <a:ext cx="4507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04" fill="none" extrusionOk="0">
                    <a:moveTo>
                      <a:pt x="901" y="1803"/>
                    </a:moveTo>
                    <a:lnTo>
                      <a:pt x="901" y="1803"/>
                    </a:lnTo>
                    <a:lnTo>
                      <a:pt x="731" y="1779"/>
                    </a:lnTo>
                    <a:lnTo>
                      <a:pt x="560" y="1730"/>
                    </a:lnTo>
                    <a:lnTo>
                      <a:pt x="390" y="1657"/>
                    </a:lnTo>
                    <a:lnTo>
                      <a:pt x="268" y="1535"/>
                    </a:lnTo>
                    <a:lnTo>
                      <a:pt x="146" y="1414"/>
                    </a:lnTo>
                    <a:lnTo>
                      <a:pt x="73" y="1243"/>
                    </a:lnTo>
                    <a:lnTo>
                      <a:pt x="25" y="1073"/>
                    </a:lnTo>
                    <a:lnTo>
                      <a:pt x="0" y="902"/>
                    </a:lnTo>
                    <a:lnTo>
                      <a:pt x="0" y="902"/>
                    </a:lnTo>
                    <a:lnTo>
                      <a:pt x="25" y="732"/>
                    </a:lnTo>
                    <a:lnTo>
                      <a:pt x="73" y="561"/>
                    </a:lnTo>
                    <a:lnTo>
                      <a:pt x="146" y="391"/>
                    </a:lnTo>
                    <a:lnTo>
                      <a:pt x="268" y="269"/>
                    </a:lnTo>
                    <a:lnTo>
                      <a:pt x="390" y="147"/>
                    </a:lnTo>
                    <a:lnTo>
                      <a:pt x="560" y="74"/>
                    </a:lnTo>
                    <a:lnTo>
                      <a:pt x="731" y="25"/>
                    </a:lnTo>
                    <a:lnTo>
                      <a:pt x="901" y="1"/>
                    </a:lnTo>
                    <a:lnTo>
                      <a:pt x="901" y="1"/>
                    </a:lnTo>
                    <a:lnTo>
                      <a:pt x="1072" y="25"/>
                    </a:lnTo>
                    <a:lnTo>
                      <a:pt x="1242" y="74"/>
                    </a:lnTo>
                    <a:lnTo>
                      <a:pt x="1413" y="147"/>
                    </a:lnTo>
                    <a:lnTo>
                      <a:pt x="1535" y="269"/>
                    </a:lnTo>
                    <a:lnTo>
                      <a:pt x="1656" y="391"/>
                    </a:lnTo>
                    <a:lnTo>
                      <a:pt x="1729" y="561"/>
                    </a:lnTo>
                    <a:lnTo>
                      <a:pt x="1778" y="732"/>
                    </a:lnTo>
                    <a:lnTo>
                      <a:pt x="1802" y="902"/>
                    </a:lnTo>
                    <a:lnTo>
                      <a:pt x="1802" y="902"/>
                    </a:lnTo>
                    <a:lnTo>
                      <a:pt x="1778" y="1073"/>
                    </a:lnTo>
                    <a:lnTo>
                      <a:pt x="1729" y="1243"/>
                    </a:lnTo>
                    <a:lnTo>
                      <a:pt x="1656" y="1414"/>
                    </a:lnTo>
                    <a:lnTo>
                      <a:pt x="1535" y="1535"/>
                    </a:lnTo>
                    <a:lnTo>
                      <a:pt x="1413" y="1657"/>
                    </a:lnTo>
                    <a:lnTo>
                      <a:pt x="1242" y="1730"/>
                    </a:lnTo>
                    <a:lnTo>
                      <a:pt x="1072" y="1779"/>
                    </a:lnTo>
                    <a:lnTo>
                      <a:pt x="901" y="1803"/>
                    </a:lnTo>
                    <a:lnTo>
                      <a:pt x="901" y="1803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Google Shape;706;p48">
                <a:extLst>
                  <a:ext uri="{FF2B5EF4-FFF2-40B4-BE49-F238E27FC236}">
                    <a16:creationId xmlns:a16="http://schemas.microsoft.com/office/drawing/2014/main" id="{3772100D-D477-4A9A-A24D-1FAB504CAAD8}"/>
                  </a:ext>
                </a:extLst>
              </p:cNvPr>
              <p:cNvSpPr/>
              <p:nvPr/>
            </p:nvSpPr>
            <p:spPr>
              <a:xfrm>
                <a:off x="654800" y="244200"/>
                <a:ext cx="25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7" fill="none" extrusionOk="0">
                    <a:moveTo>
                      <a:pt x="0" y="1"/>
                    </a:moveTo>
                    <a:lnTo>
                      <a:pt x="0" y="2046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Google Shape;707;p48">
                <a:extLst>
                  <a:ext uri="{FF2B5EF4-FFF2-40B4-BE49-F238E27FC236}">
                    <a16:creationId xmlns:a16="http://schemas.microsoft.com/office/drawing/2014/main" id="{846E1E08-84E1-4187-9B40-BB9B8E8BFEE7}"/>
                  </a:ext>
                </a:extLst>
              </p:cNvPr>
              <p:cNvSpPr/>
              <p:nvPr/>
            </p:nvSpPr>
            <p:spPr>
              <a:xfrm>
                <a:off x="737600" y="244200"/>
                <a:ext cx="25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7" fill="none" extrusionOk="0">
                    <a:moveTo>
                      <a:pt x="1" y="1"/>
                    </a:moveTo>
                    <a:lnTo>
                      <a:pt x="1" y="2046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Google Shape;708;p48">
                <a:extLst>
                  <a:ext uri="{FF2B5EF4-FFF2-40B4-BE49-F238E27FC236}">
                    <a16:creationId xmlns:a16="http://schemas.microsoft.com/office/drawing/2014/main" id="{AC873EF6-920A-4786-B370-AF84FFF94B65}"/>
                  </a:ext>
                </a:extLst>
              </p:cNvPr>
              <p:cNvSpPr/>
              <p:nvPr/>
            </p:nvSpPr>
            <p:spPr>
              <a:xfrm>
                <a:off x="820400" y="244200"/>
                <a:ext cx="25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7" fill="none" extrusionOk="0">
                    <a:moveTo>
                      <a:pt x="1" y="1"/>
                    </a:moveTo>
                    <a:lnTo>
                      <a:pt x="1" y="2046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Google Shape;709;p48">
                <a:extLst>
                  <a:ext uri="{FF2B5EF4-FFF2-40B4-BE49-F238E27FC236}">
                    <a16:creationId xmlns:a16="http://schemas.microsoft.com/office/drawing/2014/main" id="{7BDC5E51-58BD-4D30-9ABA-7BB03A641760}"/>
                  </a:ext>
                </a:extLst>
              </p:cNvPr>
              <p:cNvSpPr/>
              <p:nvPr/>
            </p:nvSpPr>
            <p:spPr>
              <a:xfrm>
                <a:off x="903225" y="244200"/>
                <a:ext cx="25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7" fill="none" extrusionOk="0">
                    <a:moveTo>
                      <a:pt x="0" y="1"/>
                    </a:moveTo>
                    <a:lnTo>
                      <a:pt x="0" y="2046"/>
                    </a:lnTo>
                  </a:path>
                </a:pathLst>
              </a:custGeom>
              <a:noFill/>
              <a:ln w="12175" cap="rnd" cmpd="sng">
                <a:solidFill>
                  <a:srgbClr val="0091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2202A19-2364-4C16-972A-B9D5E3F01134}"/>
              </a:ext>
            </a:extLst>
          </p:cNvPr>
          <p:cNvSpPr txBox="1"/>
          <p:nvPr/>
        </p:nvSpPr>
        <p:spPr>
          <a:xfrm>
            <a:off x="5558041" y="1592821"/>
            <a:ext cx="355033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Job : </a:t>
            </a:r>
            <a:r>
              <a:rPr lang="en-US" dirty="0">
                <a:solidFill>
                  <a:schemeClr val="accent2"/>
                </a:solidFill>
              </a:rPr>
              <a:t>a normal work (from home) day</a:t>
            </a:r>
            <a:br>
              <a:rPr lang="th-TH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Opportunity : </a:t>
            </a:r>
            <a:r>
              <a:rPr lang="en-US" dirty="0">
                <a:solidFill>
                  <a:schemeClr val="accent2"/>
                </a:solidFill>
              </a:rPr>
              <a:t>Increase productivity item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DEABA-4441-447B-B969-8F7B054EC6C0}"/>
              </a:ext>
            </a:extLst>
          </p:cNvPr>
          <p:cNvSpPr txBox="1"/>
          <p:nvPr/>
        </p:nvSpPr>
        <p:spPr>
          <a:xfrm>
            <a:off x="329670" y="1245566"/>
            <a:ext cx="3712411" cy="1415772"/>
          </a:xfrm>
          <a:prstGeom prst="rect">
            <a:avLst/>
          </a:prstGeom>
          <a:noFill/>
        </p:spPr>
        <p:txBody>
          <a:bodyPr wrap="square" lIns="182880" tIns="91440" rIns="182880" bIns="9144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ตั้ง </a:t>
            </a:r>
            <a:r>
              <a:rPr lang="en-US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status online </a:t>
            </a: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ทำให้คนอื่นรู้ว่าเราเข้างานตรงเวลา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วางแผนการทำงานให้เสร็จตามเป้าหมาย</a:t>
            </a:r>
            <a:endParaRPr lang="en-US" sz="1600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สนุกที่ได้ทำงาน แก้ไขปัญหาและเรียนรู้สิ่งใหม่ๆ</a:t>
            </a:r>
            <a:endParaRPr lang="en-US" sz="1600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ทำงานเสร็จทันเวลา</a:t>
            </a:r>
            <a:endParaRPr lang="en-US" sz="1600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ใช้เวลาได้คุ้มค่า ไม่เสียเวลาเดินทาง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23335-880A-4428-88CE-7DE8EA479581}"/>
              </a:ext>
            </a:extLst>
          </p:cNvPr>
          <p:cNvSpPr txBox="1"/>
          <p:nvPr/>
        </p:nvSpPr>
        <p:spPr>
          <a:xfrm>
            <a:off x="312167" y="3081872"/>
            <a:ext cx="3712411" cy="1169551"/>
          </a:xfrm>
          <a:prstGeom prst="rect">
            <a:avLst/>
          </a:prstGeom>
          <a:noFill/>
        </p:spPr>
        <p:txBody>
          <a:bodyPr wrap="square" lIns="182880" tIns="91440" rIns="182880" bIns="9144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Online </a:t>
            </a: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สาย รู้สึกกดดัน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ทำงานไม่เสร็จ งานด่วน งานชอบมาใกล้เลิกงาน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ขี้เกียจ จิตใตห่อเหียว ไม่ได้ดั่งใจ คอมพิวเตอร์ช้า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ไม่ได้แต่งตัวออกจากบ้าน อดซื้อชุดทำงานใหม่ๆ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3BC52E-888D-4A69-A4AB-B0016BC59C0E}"/>
              </a:ext>
            </a:extLst>
          </p:cNvPr>
          <p:cNvSpPr txBox="1"/>
          <p:nvPr/>
        </p:nvSpPr>
        <p:spPr>
          <a:xfrm>
            <a:off x="5804969" y="2310649"/>
            <a:ext cx="2997247" cy="1169551"/>
          </a:xfrm>
          <a:prstGeom prst="rect">
            <a:avLst/>
          </a:prstGeom>
          <a:noFill/>
        </p:spPr>
        <p:txBody>
          <a:bodyPr wrap="square" lIns="182880" tIns="91440" rIns="182880" bIns="9144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ผู้ตอบแบบสอบถามส่วนใหญ่หมดเวลาไปกับการทำงาน</a:t>
            </a:r>
            <a:r>
              <a:rPr lang="en-US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16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รู้สึกกดดันกับการเข้างานตรงเวลา และการจัดสรรเวลาให้ทำงานให้ทัน</a:t>
            </a:r>
            <a:endParaRPr lang="en-US" sz="1600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484664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127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 Slab</vt:lpstr>
      <vt:lpstr>Source Sans Pro</vt:lpstr>
      <vt:lpstr>Arial</vt:lpstr>
      <vt:lpstr>TH Niramit AS</vt:lpstr>
      <vt:lpstr>Cordelia template</vt:lpstr>
      <vt:lpstr>Homework 2 Value Proposition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korrapin</dc:creator>
  <cp:lastModifiedBy>Korrapin Pimapansri</cp:lastModifiedBy>
  <cp:revision>12</cp:revision>
  <dcterms:modified xsi:type="dcterms:W3CDTF">2021-06-04T12:39:20Z</dcterms:modified>
</cp:coreProperties>
</file>