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7" r:id="rId2"/>
    <p:sldId id="278" r:id="rId3"/>
    <p:sldId id="258" r:id="rId4"/>
    <p:sldId id="293" r:id="rId5"/>
    <p:sldId id="257" r:id="rId6"/>
    <p:sldId id="277" r:id="rId7"/>
    <p:sldId id="312" r:id="rId8"/>
    <p:sldId id="296" r:id="rId9"/>
    <p:sldId id="266" r:id="rId10"/>
    <p:sldId id="270" r:id="rId11"/>
    <p:sldId id="308" r:id="rId12"/>
    <p:sldId id="276" r:id="rId13"/>
    <p:sldId id="311" r:id="rId14"/>
    <p:sldId id="303" r:id="rId15"/>
    <p:sldId id="300" r:id="rId16"/>
    <p:sldId id="301" r:id="rId17"/>
    <p:sldId id="302" r:id="rId18"/>
    <p:sldId id="299" r:id="rId19"/>
    <p:sldId id="298" r:id="rId20"/>
    <p:sldId id="297" r:id="rId21"/>
    <p:sldId id="305" r:id="rId22"/>
    <p:sldId id="306" r:id="rId23"/>
    <p:sldId id="307" r:id="rId24"/>
    <p:sldId id="309" r:id="rId25"/>
    <p:sldId id="274" r:id="rId26"/>
    <p:sldId id="295" r:id="rId27"/>
    <p:sldId id="313" r:id="rId28"/>
    <p:sldId id="262" r:id="rId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9E41B-5CEE-2A53-4A58-371E1D17415C}" v="873" dt="2023-05-14T15:51:00.179"/>
    <p1510:client id="{3C4B4E3C-C823-2C69-264A-4E62DDAF952B}" v="70" dt="2023-05-14T15:32:44.885"/>
    <p1510:client id="{53E2DCE5-3B87-3580-EEA2-AA9BA93DED17}" v="6780" dt="2023-05-14T20:10:24.759"/>
    <p1510:client id="{550D1F3A-6D1E-B138-2A8D-FEA96415B40D}" v="115" dt="2023-05-15T02:24:44.113"/>
    <p1510:client id="{5AF63117-19E0-A79B-8718-3FC08AA66C27}" v="89" dt="2023-05-15T01:57:03.891"/>
    <p1510:client id="{65FB080E-F382-5B19-049D-E0758E73E38F}" v="2643" dt="2023-05-14T19:31:42.582"/>
    <p1510:client id="{CCFD0670-D882-C0D7-03B7-9031444CA60B}" v="2" dt="2023-05-14T15:15:02.355"/>
    <p1510:client id="{EA60A110-586D-1B1F-111E-ED6016C7BD9F}" v="28" dt="2023-05-14T17:38:55.704"/>
    <p1510:client id="{ECF66AA3-E564-42E1-71AA-9E7B01E7B528}" v="963" dt="2023-05-15T01:23:56.972"/>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e2016085111020516c3ace8f33e17610dcf2f1b626d1aa8c730e8915b590f2a::" providerId="AD" clId="Web-{53E2DCE5-3B87-3580-EEA2-AA9BA93DED17}"/>
    <pc:docChg chg="addSld delSld modSld sldOrd">
      <pc:chgData name="Guest User" userId="S::urn:spo:anon#4e2016085111020516c3ace8f33e17610dcf2f1b626d1aa8c730e8915b590f2a::" providerId="AD" clId="Web-{53E2DCE5-3B87-3580-EEA2-AA9BA93DED17}" dt="2023-05-14T20:10:24.165" v="4828" actId="20577"/>
      <pc:docMkLst>
        <pc:docMk/>
      </pc:docMkLst>
      <pc:sldChg chg="addSp delSp modSp">
        <pc:chgData name="Guest User" userId="S::urn:spo:anon#4e2016085111020516c3ace8f33e17610dcf2f1b626d1aa8c730e8915b590f2a::" providerId="AD" clId="Web-{53E2DCE5-3B87-3580-EEA2-AA9BA93DED17}" dt="2023-05-14T17:13:53.450" v="2970" actId="20577"/>
        <pc:sldMkLst>
          <pc:docMk/>
          <pc:sldMk cId="0" sldId="262"/>
        </pc:sldMkLst>
        <pc:spChg chg="add mod">
          <ac:chgData name="Guest User" userId="S::urn:spo:anon#4e2016085111020516c3ace8f33e17610dcf2f1b626d1aa8c730e8915b590f2a::" providerId="AD" clId="Web-{53E2DCE5-3B87-3580-EEA2-AA9BA93DED17}" dt="2023-05-14T17:13:53.450" v="2970" actId="20577"/>
          <ac:spMkLst>
            <pc:docMk/>
            <pc:sldMk cId="0" sldId="262"/>
            <ac:spMk id="2" creationId="{8BC149B2-F53D-3678-5B42-C7C82048D85E}"/>
          </ac:spMkLst>
        </pc:spChg>
        <pc:picChg chg="del">
          <ac:chgData name="Guest User" userId="S::urn:spo:anon#4e2016085111020516c3ace8f33e17610dcf2f1b626d1aa8c730e8915b590f2a::" providerId="AD" clId="Web-{53E2DCE5-3B87-3580-EEA2-AA9BA93DED17}" dt="2023-05-14T17:13:02.101" v="2953"/>
          <ac:picMkLst>
            <pc:docMk/>
            <pc:sldMk cId="0" sldId="262"/>
            <ac:picMk id="3" creationId="{00000000-0000-0000-0000-000000000000}"/>
          </ac:picMkLst>
        </pc:picChg>
      </pc:sldChg>
      <pc:sldChg chg="addSp delSp modSp">
        <pc:chgData name="Guest User" userId="S::urn:spo:anon#4e2016085111020516c3ace8f33e17610dcf2f1b626d1aa8c730e8915b590f2a::" providerId="AD" clId="Web-{53E2DCE5-3B87-3580-EEA2-AA9BA93DED17}" dt="2023-05-14T16:34:32.508" v="2291"/>
        <pc:sldMkLst>
          <pc:docMk/>
          <pc:sldMk cId="0" sldId="266"/>
        </pc:sldMkLst>
        <pc:spChg chg="add del">
          <ac:chgData name="Guest User" userId="S::urn:spo:anon#4e2016085111020516c3ace8f33e17610dcf2f1b626d1aa8c730e8915b590f2a::" providerId="AD" clId="Web-{53E2DCE5-3B87-3580-EEA2-AA9BA93DED17}" dt="2023-05-14T16:34:30.148" v="2290"/>
          <ac:spMkLst>
            <pc:docMk/>
            <pc:sldMk cId="0" sldId="266"/>
            <ac:spMk id="5" creationId="{00000000-0000-0000-0000-000000000000}"/>
          </ac:spMkLst>
        </pc:spChg>
        <pc:picChg chg="add del mod">
          <ac:chgData name="Guest User" userId="S::urn:spo:anon#4e2016085111020516c3ace8f33e17610dcf2f1b626d1aa8c730e8915b590f2a::" providerId="AD" clId="Web-{53E2DCE5-3B87-3580-EEA2-AA9BA93DED17}" dt="2023-05-14T16:34:32.508" v="2291"/>
          <ac:picMkLst>
            <pc:docMk/>
            <pc:sldMk cId="0" sldId="266"/>
            <ac:picMk id="3" creationId="{E9587876-51AF-4705-5D08-500366528676}"/>
          </ac:picMkLst>
        </pc:picChg>
      </pc:sldChg>
      <pc:sldChg chg="addSp delSp modSp del">
        <pc:chgData name="Guest User" userId="S::urn:spo:anon#4e2016085111020516c3ace8f33e17610dcf2f1b626d1aa8c730e8915b590f2a::" providerId="AD" clId="Web-{53E2DCE5-3B87-3580-EEA2-AA9BA93DED17}" dt="2023-05-14T17:28:48.418" v="3117"/>
        <pc:sldMkLst>
          <pc:docMk/>
          <pc:sldMk cId="0" sldId="268"/>
        </pc:sldMkLst>
        <pc:spChg chg="add del mod">
          <ac:chgData name="Guest User" userId="S::urn:spo:anon#4e2016085111020516c3ace8f33e17610dcf2f1b626d1aa8c730e8915b590f2a::" providerId="AD" clId="Web-{53E2DCE5-3B87-3580-EEA2-AA9BA93DED17}" dt="2023-05-14T16:35:08.009" v="2295"/>
          <ac:spMkLst>
            <pc:docMk/>
            <pc:sldMk cId="0" sldId="268"/>
            <ac:spMk id="3" creationId="{60990155-6514-67B9-8C0D-42740EAAEBCA}"/>
          </ac:spMkLst>
        </pc:spChg>
        <pc:spChg chg="add">
          <ac:chgData name="Guest User" userId="S::urn:spo:anon#4e2016085111020516c3ace8f33e17610dcf2f1b626d1aa8c730e8915b590f2a::" providerId="AD" clId="Web-{53E2DCE5-3B87-3580-EEA2-AA9BA93DED17}" dt="2023-05-14T16:38:29.906" v="2296"/>
          <ac:spMkLst>
            <pc:docMk/>
            <pc:sldMk cId="0" sldId="268"/>
            <ac:spMk id="4" creationId="{46C77FA8-CE2D-DB0A-E106-C836739DF583}"/>
          </ac:spMkLst>
        </pc:spChg>
        <pc:spChg chg="del">
          <ac:chgData name="Guest User" userId="S::urn:spo:anon#4e2016085111020516c3ace8f33e17610dcf2f1b626d1aa8c730e8915b590f2a::" providerId="AD" clId="Web-{53E2DCE5-3B87-3580-EEA2-AA9BA93DED17}" dt="2023-05-14T16:35:04.868" v="2294"/>
          <ac:spMkLst>
            <pc:docMk/>
            <pc:sldMk cId="0" sldId="268"/>
            <ac:spMk id="8" creationId="{00000000-0000-0000-0000-000000000000}"/>
          </ac:spMkLst>
        </pc:spChg>
        <pc:picChg chg="del">
          <ac:chgData name="Guest User" userId="S::urn:spo:anon#4e2016085111020516c3ace8f33e17610dcf2f1b626d1aa8c730e8915b590f2a::" providerId="AD" clId="Web-{53E2DCE5-3B87-3580-EEA2-AA9BA93DED17}" dt="2023-05-14T16:34:59.587" v="2293"/>
          <ac:picMkLst>
            <pc:docMk/>
            <pc:sldMk cId="0" sldId="268"/>
            <ac:picMk id="6" creationId="{00000000-0000-0000-0000-000000000000}"/>
          </ac:picMkLst>
        </pc:picChg>
      </pc:sldChg>
      <pc:sldChg chg="addSp delSp modSp">
        <pc:chgData name="Guest User" userId="S::urn:spo:anon#4e2016085111020516c3ace8f33e17610dcf2f1b626d1aa8c730e8915b590f2a::" providerId="AD" clId="Web-{53E2DCE5-3B87-3580-EEA2-AA9BA93DED17}" dt="2023-05-14T20:09:39.430" v="4815" actId="20577"/>
        <pc:sldMkLst>
          <pc:docMk/>
          <pc:sldMk cId="0" sldId="270"/>
        </pc:sldMkLst>
        <pc:spChg chg="mod">
          <ac:chgData name="Guest User" userId="S::urn:spo:anon#4e2016085111020516c3ace8f33e17610dcf2f1b626d1aa8c730e8915b590f2a::" providerId="AD" clId="Web-{53E2DCE5-3B87-3580-EEA2-AA9BA93DED17}" dt="2023-05-14T20:09:39.430" v="4815" actId="20577"/>
          <ac:spMkLst>
            <pc:docMk/>
            <pc:sldMk cId="0" sldId="270"/>
            <ac:spMk id="2" creationId="{DB1F5ED1-9EE5-488F-018F-BCE88B93F46D}"/>
          </ac:spMkLst>
        </pc:spChg>
        <pc:spChg chg="add del mod">
          <ac:chgData name="Guest User" userId="S::urn:spo:anon#4e2016085111020516c3ace8f33e17610dcf2f1b626d1aa8c730e8915b590f2a::" providerId="AD" clId="Web-{53E2DCE5-3B87-3580-EEA2-AA9BA93DED17}" dt="2023-05-14T17:15:14.328" v="2985"/>
          <ac:spMkLst>
            <pc:docMk/>
            <pc:sldMk cId="0" sldId="270"/>
            <ac:spMk id="3" creationId="{A07178C6-7A3B-E079-0731-4038FD4A03C8}"/>
          </ac:spMkLst>
        </pc:spChg>
        <pc:spChg chg="del">
          <ac:chgData name="Guest User" userId="S::urn:spo:anon#4e2016085111020516c3ace8f33e17610dcf2f1b626d1aa8c730e8915b590f2a::" providerId="AD" clId="Web-{53E2DCE5-3B87-3580-EEA2-AA9BA93DED17}" dt="2023-05-14T17:15:19.969" v="2988"/>
          <ac:spMkLst>
            <pc:docMk/>
            <pc:sldMk cId="0" sldId="270"/>
            <ac:spMk id="5" creationId="{00000000-0000-0000-0000-000000000000}"/>
          </ac:spMkLst>
        </pc:spChg>
        <pc:spChg chg="del">
          <ac:chgData name="Guest User" userId="S::urn:spo:anon#4e2016085111020516c3ace8f33e17610dcf2f1b626d1aa8c730e8915b590f2a::" providerId="AD" clId="Web-{53E2DCE5-3B87-3580-EEA2-AA9BA93DED17}" dt="2023-05-14T17:15:18.250" v="2987"/>
          <ac:spMkLst>
            <pc:docMk/>
            <pc:sldMk cId="0" sldId="270"/>
            <ac:spMk id="6" creationId="{00000000-0000-0000-0000-000000000000}"/>
          </ac:spMkLst>
        </pc:spChg>
        <pc:spChg chg="add del mod">
          <ac:chgData name="Guest User" userId="S::urn:spo:anon#4e2016085111020516c3ace8f33e17610dcf2f1b626d1aa8c730e8915b590f2a::" providerId="AD" clId="Web-{53E2DCE5-3B87-3580-EEA2-AA9BA93DED17}" dt="2023-05-14T17:15:16.515" v="2986"/>
          <ac:spMkLst>
            <pc:docMk/>
            <pc:sldMk cId="0" sldId="270"/>
            <ac:spMk id="11" creationId="{157BF121-2650-A7E6-2A35-7C7F8EEC147B}"/>
          </ac:spMkLst>
        </pc:spChg>
        <pc:picChg chg="del">
          <ac:chgData name="Guest User" userId="S::urn:spo:anon#4e2016085111020516c3ace8f33e17610dcf2f1b626d1aa8c730e8915b590f2a::" providerId="AD" clId="Web-{53E2DCE5-3B87-3580-EEA2-AA9BA93DED17}" dt="2023-05-14T17:15:11.515" v="2984"/>
          <ac:picMkLst>
            <pc:docMk/>
            <pc:sldMk cId="0" sldId="270"/>
            <ac:picMk id="8" creationId="{00000000-0000-0000-0000-000000000000}"/>
          </ac:picMkLst>
        </pc:picChg>
        <pc:picChg chg="del">
          <ac:chgData name="Guest User" userId="S::urn:spo:anon#4e2016085111020516c3ace8f33e17610dcf2f1b626d1aa8c730e8915b590f2a::" providerId="AD" clId="Web-{53E2DCE5-3B87-3580-EEA2-AA9BA93DED17}" dt="2023-05-14T17:15:10.078" v="2983"/>
          <ac:picMkLst>
            <pc:docMk/>
            <pc:sldMk cId="0" sldId="270"/>
            <ac:picMk id="10" creationId="{00000000-0000-0000-0000-000000000000}"/>
          </ac:picMkLst>
        </pc:picChg>
      </pc:sldChg>
      <pc:sldChg chg="addSp delSp modSp del">
        <pc:chgData name="Guest User" userId="S::urn:spo:anon#4e2016085111020516c3ace8f33e17610dcf2f1b626d1aa8c730e8915b590f2a::" providerId="AD" clId="Web-{53E2DCE5-3B87-3580-EEA2-AA9BA93DED17}" dt="2023-05-14T17:28:50.386" v="3118"/>
        <pc:sldMkLst>
          <pc:docMk/>
          <pc:sldMk cId="0" sldId="272"/>
        </pc:sldMkLst>
        <pc:spChg chg="del">
          <ac:chgData name="Guest User" userId="S::urn:spo:anon#4e2016085111020516c3ace8f33e17610dcf2f1b626d1aa8c730e8915b590f2a::" providerId="AD" clId="Web-{53E2DCE5-3B87-3580-EEA2-AA9BA93DED17}" dt="2023-05-14T17:15:04.234" v="2981"/>
          <ac:spMkLst>
            <pc:docMk/>
            <pc:sldMk cId="0" sldId="272"/>
            <ac:spMk id="3" creationId="{00000000-0000-0000-0000-000000000000}"/>
          </ac:spMkLst>
        </pc:spChg>
        <pc:spChg chg="add del mod">
          <ac:chgData name="Guest User" userId="S::urn:spo:anon#4e2016085111020516c3ace8f33e17610dcf2f1b626d1aa8c730e8915b590f2a::" providerId="AD" clId="Web-{53E2DCE5-3B87-3580-EEA2-AA9BA93DED17}" dt="2023-05-14T17:15:06.781" v="2982"/>
          <ac:spMkLst>
            <pc:docMk/>
            <pc:sldMk cId="0" sldId="272"/>
            <ac:spMk id="5" creationId="{A6127065-B21B-F60A-A0C6-D83528CD56BE}"/>
          </ac:spMkLst>
        </pc:spChg>
        <pc:picChg chg="del">
          <ac:chgData name="Guest User" userId="S::urn:spo:anon#4e2016085111020516c3ace8f33e17610dcf2f1b626d1aa8c730e8915b590f2a::" providerId="AD" clId="Web-{53E2DCE5-3B87-3580-EEA2-AA9BA93DED17}" dt="2023-05-14T17:15:02.312" v="2980"/>
          <ac:picMkLst>
            <pc:docMk/>
            <pc:sldMk cId="0" sldId="272"/>
            <ac:picMk id="9" creationId="{00000000-0000-0000-0000-000000000000}"/>
          </ac:picMkLst>
        </pc:picChg>
      </pc:sldChg>
      <pc:sldChg chg="delSp del">
        <pc:chgData name="Guest User" userId="S::urn:spo:anon#4e2016085111020516c3ace8f33e17610dcf2f1b626d1aa8c730e8915b590f2a::" providerId="AD" clId="Web-{53E2DCE5-3B87-3580-EEA2-AA9BA93DED17}" dt="2023-05-14T17:28:52.027" v="3119"/>
        <pc:sldMkLst>
          <pc:docMk/>
          <pc:sldMk cId="0" sldId="273"/>
        </pc:sldMkLst>
        <pc:spChg chg="del">
          <ac:chgData name="Guest User" userId="S::urn:spo:anon#4e2016085111020516c3ace8f33e17610dcf2f1b626d1aa8c730e8915b590f2a::" providerId="AD" clId="Web-{53E2DCE5-3B87-3580-EEA2-AA9BA93DED17}" dt="2023-05-14T17:14:56.327" v="2978"/>
          <ac:spMkLst>
            <pc:docMk/>
            <pc:sldMk cId="0" sldId="273"/>
            <ac:spMk id="5" creationId="{00000000-0000-0000-0000-000000000000}"/>
          </ac:spMkLst>
        </pc:spChg>
        <pc:spChg chg="del">
          <ac:chgData name="Guest User" userId="S::urn:spo:anon#4e2016085111020516c3ace8f33e17610dcf2f1b626d1aa8c730e8915b590f2a::" providerId="AD" clId="Web-{53E2DCE5-3B87-3580-EEA2-AA9BA93DED17}" dt="2023-05-14T17:14:58.515" v="2979"/>
          <ac:spMkLst>
            <pc:docMk/>
            <pc:sldMk cId="0" sldId="273"/>
            <ac:spMk id="6" creationId="{00000000-0000-0000-0000-000000000000}"/>
          </ac:spMkLst>
        </pc:spChg>
      </pc:sldChg>
      <pc:sldChg chg="addSp modSp add del">
        <pc:chgData name="Guest User" userId="S::urn:spo:anon#4e2016085111020516c3ace8f33e17610dcf2f1b626d1aa8c730e8915b590f2a::" providerId="AD" clId="Web-{53E2DCE5-3B87-3580-EEA2-AA9BA93DED17}" dt="2023-05-14T17:28:41.699" v="3115"/>
        <pc:sldMkLst>
          <pc:docMk/>
          <pc:sldMk cId="0" sldId="274"/>
        </pc:sldMkLst>
        <pc:spChg chg="add mod">
          <ac:chgData name="Guest User" userId="S::urn:spo:anon#4e2016085111020516c3ace8f33e17610dcf2f1b626d1aa8c730e8915b590f2a::" providerId="AD" clId="Web-{53E2DCE5-3B87-3580-EEA2-AA9BA93DED17}" dt="2023-05-14T17:10:11.892" v="2918" actId="20577"/>
          <ac:spMkLst>
            <pc:docMk/>
            <pc:sldMk cId="0" sldId="274"/>
            <ac:spMk id="3" creationId="{73C86B99-A22B-185E-9ED5-89E37BD3F3E3}"/>
          </ac:spMkLst>
        </pc:spChg>
        <pc:spChg chg="mod">
          <ac:chgData name="Guest User" userId="S::urn:spo:anon#4e2016085111020516c3ace8f33e17610dcf2f1b626d1aa8c730e8915b590f2a::" providerId="AD" clId="Web-{53E2DCE5-3B87-3580-EEA2-AA9BA93DED17}" dt="2023-05-14T16:42:21.398" v="2298" actId="20577"/>
          <ac:spMkLst>
            <pc:docMk/>
            <pc:sldMk cId="0" sldId="274"/>
            <ac:spMk id="7" creationId="{00000000-0000-0000-0000-000000000000}"/>
          </ac:spMkLst>
        </pc:spChg>
      </pc:sldChg>
      <pc:sldChg chg="addSp delSp modSp ord">
        <pc:chgData name="Guest User" userId="S::urn:spo:anon#4e2016085111020516c3ace8f33e17610dcf2f1b626d1aa8c730e8915b590f2a::" providerId="AD" clId="Web-{53E2DCE5-3B87-3580-EEA2-AA9BA93DED17}" dt="2023-05-14T19:09:50.007" v="4783"/>
        <pc:sldMkLst>
          <pc:docMk/>
          <pc:sldMk cId="0" sldId="276"/>
        </pc:sldMkLst>
        <pc:spChg chg="del">
          <ac:chgData name="Guest User" userId="S::urn:spo:anon#4e2016085111020516c3ace8f33e17610dcf2f1b626d1aa8c730e8915b590f2a::" providerId="AD" clId="Web-{53E2DCE5-3B87-3580-EEA2-AA9BA93DED17}" dt="2023-05-14T16:33:40.662" v="2283"/>
          <ac:spMkLst>
            <pc:docMk/>
            <pc:sldMk cId="0" sldId="276"/>
            <ac:spMk id="8" creationId="{00000000-0000-0000-0000-000000000000}"/>
          </ac:spMkLst>
        </pc:spChg>
        <pc:spChg chg="del">
          <ac:chgData name="Guest User" userId="S::urn:spo:anon#4e2016085111020516c3ace8f33e17610dcf2f1b626d1aa8c730e8915b590f2a::" providerId="AD" clId="Web-{53E2DCE5-3B87-3580-EEA2-AA9BA93DED17}" dt="2023-05-14T16:33:49.428" v="2284"/>
          <ac:spMkLst>
            <pc:docMk/>
            <pc:sldMk cId="0" sldId="276"/>
            <ac:spMk id="9" creationId="{00000000-0000-0000-0000-000000000000}"/>
          </ac:spMkLst>
        </pc:spChg>
        <pc:spChg chg="del">
          <ac:chgData name="Guest User" userId="S::urn:spo:anon#4e2016085111020516c3ace8f33e17610dcf2f1b626d1aa8c730e8915b590f2a::" providerId="AD" clId="Web-{53E2DCE5-3B87-3580-EEA2-AA9BA93DED17}" dt="2023-05-14T16:34:00.632" v="2286"/>
          <ac:spMkLst>
            <pc:docMk/>
            <pc:sldMk cId="0" sldId="276"/>
            <ac:spMk id="10" creationId="{00000000-0000-0000-0000-000000000000}"/>
          </ac:spMkLst>
        </pc:spChg>
        <pc:spChg chg="add del mod">
          <ac:chgData name="Guest User" userId="S::urn:spo:anon#4e2016085111020516c3ace8f33e17610dcf2f1b626d1aa8c730e8915b590f2a::" providerId="AD" clId="Web-{53E2DCE5-3B87-3580-EEA2-AA9BA93DED17}" dt="2023-05-14T16:33:30.412" v="2281"/>
          <ac:spMkLst>
            <pc:docMk/>
            <pc:sldMk cId="0" sldId="276"/>
            <ac:spMk id="11" creationId="{96DFA0DD-79A3-CA89-FFD4-B7676FDE99D3}"/>
          </ac:spMkLst>
        </pc:spChg>
        <pc:spChg chg="add del mod">
          <ac:chgData name="Guest User" userId="S::urn:spo:anon#4e2016085111020516c3ace8f33e17610dcf2f1b626d1aa8c730e8915b590f2a::" providerId="AD" clId="Web-{53E2DCE5-3B87-3580-EEA2-AA9BA93DED17}" dt="2023-05-14T16:33:35.615" v="2282"/>
          <ac:spMkLst>
            <pc:docMk/>
            <pc:sldMk cId="0" sldId="276"/>
            <ac:spMk id="13" creationId="{87E34B60-06DC-3588-98BD-EBB328166719}"/>
          </ac:spMkLst>
        </pc:spChg>
        <pc:picChg chg="del">
          <ac:chgData name="Guest User" userId="S::urn:spo:anon#4e2016085111020516c3ace8f33e17610dcf2f1b626d1aa8c730e8915b590f2a::" providerId="AD" clId="Web-{53E2DCE5-3B87-3580-EEA2-AA9BA93DED17}" dt="2023-05-14T16:33:17.318" v="2279"/>
          <ac:picMkLst>
            <pc:docMk/>
            <pc:sldMk cId="0" sldId="276"/>
            <ac:picMk id="6" creationId="{00000000-0000-0000-0000-000000000000}"/>
          </ac:picMkLst>
        </pc:picChg>
        <pc:picChg chg="del">
          <ac:chgData name="Guest User" userId="S::urn:spo:anon#4e2016085111020516c3ace8f33e17610dcf2f1b626d1aa8c730e8915b590f2a::" providerId="AD" clId="Web-{53E2DCE5-3B87-3580-EEA2-AA9BA93DED17}" dt="2023-05-14T16:33:21.959" v="2280"/>
          <ac:picMkLst>
            <pc:docMk/>
            <pc:sldMk cId="0" sldId="276"/>
            <ac:picMk id="7" creationId="{00000000-0000-0000-0000-000000000000}"/>
          </ac:picMkLst>
        </pc:picChg>
        <pc:cxnChg chg="del">
          <ac:chgData name="Guest User" userId="S::urn:spo:anon#4e2016085111020516c3ace8f33e17610dcf2f1b626d1aa8c730e8915b590f2a::" providerId="AD" clId="Web-{53E2DCE5-3B87-3580-EEA2-AA9BA93DED17}" dt="2023-05-14T16:33:55.632" v="2285"/>
          <ac:cxnSpMkLst>
            <pc:docMk/>
            <pc:sldMk cId="0" sldId="276"/>
            <ac:cxnSpMk id="3" creationId="{00000000-0000-0000-0000-000000000000}"/>
          </ac:cxnSpMkLst>
        </pc:cxnChg>
      </pc:sldChg>
      <pc:sldChg chg="modSp">
        <pc:chgData name="Guest User" userId="S::urn:spo:anon#4e2016085111020516c3ace8f33e17610dcf2f1b626d1aa8c730e8915b590f2a::" providerId="AD" clId="Web-{53E2DCE5-3B87-3580-EEA2-AA9BA93DED17}" dt="2023-05-14T16:32:12.081" v="2277"/>
        <pc:sldMkLst>
          <pc:docMk/>
          <pc:sldMk cId="0" sldId="277"/>
        </pc:sldMkLst>
        <pc:graphicFrameChg chg="mod modGraphic">
          <ac:chgData name="Guest User" userId="S::urn:spo:anon#4e2016085111020516c3ace8f33e17610dcf2f1b626d1aa8c730e8915b590f2a::" providerId="AD" clId="Web-{53E2DCE5-3B87-3580-EEA2-AA9BA93DED17}" dt="2023-05-14T16:32:12.081" v="2277"/>
          <ac:graphicFrameMkLst>
            <pc:docMk/>
            <pc:sldMk cId="0" sldId="277"/>
            <ac:graphicFrameMk id="4" creationId="{00000000-0000-0000-0000-000000000000}"/>
          </ac:graphicFrameMkLst>
        </pc:graphicFrameChg>
      </pc:sldChg>
      <pc:sldChg chg="addSp delSp modSp add del">
        <pc:chgData name="Guest User" userId="S::urn:spo:anon#4e2016085111020516c3ace8f33e17610dcf2f1b626d1aa8c730e8915b590f2a::" providerId="AD" clId="Web-{53E2DCE5-3B87-3580-EEA2-AA9BA93DED17}" dt="2023-05-14T17:28:53.605" v="3120"/>
        <pc:sldMkLst>
          <pc:docMk/>
          <pc:sldMk cId="0" sldId="279"/>
        </pc:sldMkLst>
        <pc:spChg chg="add del mod">
          <ac:chgData name="Guest User" userId="S::urn:spo:anon#4e2016085111020516c3ace8f33e17610dcf2f1b626d1aa8c730e8915b590f2a::" providerId="AD" clId="Web-{53E2DCE5-3B87-3580-EEA2-AA9BA93DED17}" dt="2023-05-14T17:14:44.905" v="2975"/>
          <ac:spMkLst>
            <pc:docMk/>
            <pc:sldMk cId="0" sldId="279"/>
            <ac:spMk id="4" creationId="{EAAF3E1D-80FA-A880-3717-CE3AE9FDD435}"/>
          </ac:spMkLst>
        </pc:spChg>
        <pc:spChg chg="del">
          <ac:chgData name="Guest User" userId="S::urn:spo:anon#4e2016085111020516c3ace8f33e17610dcf2f1b626d1aa8c730e8915b590f2a::" providerId="AD" clId="Web-{53E2DCE5-3B87-3580-EEA2-AA9BA93DED17}" dt="2023-05-14T17:14:40.780" v="2973"/>
          <ac:spMkLst>
            <pc:docMk/>
            <pc:sldMk cId="0" sldId="279"/>
            <ac:spMk id="5" creationId="{00000000-0000-0000-0000-000000000000}"/>
          </ac:spMkLst>
        </pc:spChg>
        <pc:spChg chg="del">
          <ac:chgData name="Guest User" userId="S::urn:spo:anon#4e2016085111020516c3ace8f33e17610dcf2f1b626d1aa8c730e8915b590f2a::" providerId="AD" clId="Web-{53E2DCE5-3B87-3580-EEA2-AA9BA93DED17}" dt="2023-05-14T17:14:50.077" v="2977"/>
          <ac:spMkLst>
            <pc:docMk/>
            <pc:sldMk cId="0" sldId="279"/>
            <ac:spMk id="7" creationId="{00000000-0000-0000-0000-000000000000}"/>
          </ac:spMkLst>
        </pc:spChg>
        <pc:spChg chg="add del mod">
          <ac:chgData name="Guest User" userId="S::urn:spo:anon#4e2016085111020516c3ace8f33e17610dcf2f1b626d1aa8c730e8915b590f2a::" providerId="AD" clId="Web-{53E2DCE5-3B87-3580-EEA2-AA9BA93DED17}" dt="2023-05-14T17:14:47.843" v="2976"/>
          <ac:spMkLst>
            <pc:docMk/>
            <pc:sldMk cId="0" sldId="279"/>
            <ac:spMk id="9" creationId="{F93D25E2-BD99-E936-4375-F8D0A9C662F4}"/>
          </ac:spMkLst>
        </pc:spChg>
        <pc:picChg chg="del">
          <ac:chgData name="Guest User" userId="S::urn:spo:anon#4e2016085111020516c3ace8f33e17610dcf2f1b626d1aa8c730e8915b590f2a::" providerId="AD" clId="Web-{53E2DCE5-3B87-3580-EEA2-AA9BA93DED17}" dt="2023-05-14T17:14:42.749" v="2974"/>
          <ac:picMkLst>
            <pc:docMk/>
            <pc:sldMk cId="0" sldId="279"/>
            <ac:picMk id="2" creationId="{00000000-0000-0000-0000-000000000000}"/>
          </ac:picMkLst>
        </pc:picChg>
        <pc:picChg chg="del">
          <ac:chgData name="Guest User" userId="S::urn:spo:anon#4e2016085111020516c3ace8f33e17610dcf2f1b626d1aa8c730e8915b590f2a::" providerId="AD" clId="Web-{53E2DCE5-3B87-3580-EEA2-AA9BA93DED17}" dt="2023-05-14T17:14:36.467" v="2972"/>
          <ac:picMkLst>
            <pc:docMk/>
            <pc:sldMk cId="0" sldId="279"/>
            <ac:picMk id="6" creationId="{00000000-0000-0000-0000-000000000000}"/>
          </ac:picMkLst>
        </pc:picChg>
      </pc:sldChg>
      <pc:sldChg chg="del">
        <pc:chgData name="Guest User" userId="S::urn:spo:anon#4e2016085111020516c3ace8f33e17610dcf2f1b626d1aa8c730e8915b590f2a::" providerId="AD" clId="Web-{53E2DCE5-3B87-3580-EEA2-AA9BA93DED17}" dt="2023-05-14T16:34:45.289" v="2292"/>
        <pc:sldMkLst>
          <pc:docMk/>
          <pc:sldMk cId="0" sldId="280"/>
        </pc:sldMkLst>
      </pc:sldChg>
      <pc:sldChg chg="del">
        <pc:chgData name="Guest User" userId="S::urn:spo:anon#4e2016085111020516c3ace8f33e17610dcf2f1b626d1aa8c730e8915b590f2a::" providerId="AD" clId="Web-{53E2DCE5-3B87-3580-EEA2-AA9BA93DED17}" dt="2023-05-14T16:32:19.800" v="2278"/>
        <pc:sldMkLst>
          <pc:docMk/>
          <pc:sldMk cId="0" sldId="292"/>
        </pc:sldMkLst>
      </pc:sldChg>
      <pc:sldChg chg="delSp new del">
        <pc:chgData name="Guest User" userId="S::urn:spo:anon#4e2016085111020516c3ace8f33e17610dcf2f1b626d1aa8c730e8915b590f2a::" providerId="AD" clId="Web-{53E2DCE5-3B87-3580-EEA2-AA9BA93DED17}" dt="2023-05-14T17:14:28.748" v="2971"/>
        <pc:sldMkLst>
          <pc:docMk/>
          <pc:sldMk cId="2692498393" sldId="294"/>
        </pc:sldMkLst>
        <pc:spChg chg="del">
          <ac:chgData name="Guest User" userId="S::urn:spo:anon#4e2016085111020516c3ace8f33e17610dcf2f1b626d1aa8c730e8915b590f2a::" providerId="AD" clId="Web-{53E2DCE5-3B87-3580-EEA2-AA9BA93DED17}" dt="2023-05-14T17:10:24.658" v="2921"/>
          <ac:spMkLst>
            <pc:docMk/>
            <pc:sldMk cId="2692498393" sldId="294"/>
            <ac:spMk id="2" creationId="{1D21A69E-F262-C203-AA16-11072CE86F60}"/>
          </ac:spMkLst>
        </pc:spChg>
      </pc:sldChg>
      <pc:sldChg chg="modSp add del replId">
        <pc:chgData name="Guest User" userId="S::urn:spo:anon#4e2016085111020516c3ace8f33e17610dcf2f1b626d1aa8c730e8915b590f2a::" providerId="AD" clId="Web-{53E2DCE5-3B87-3580-EEA2-AA9BA93DED17}" dt="2023-05-14T19:56:32.581" v="4808" actId="20577"/>
        <pc:sldMkLst>
          <pc:docMk/>
          <pc:sldMk cId="1191163852" sldId="295"/>
        </pc:sldMkLst>
        <pc:spChg chg="mod">
          <ac:chgData name="Guest User" userId="S::urn:spo:anon#4e2016085111020516c3ace8f33e17610dcf2f1b626d1aa8c730e8915b590f2a::" providerId="AD" clId="Web-{53E2DCE5-3B87-3580-EEA2-AA9BA93DED17}" dt="2023-05-14T19:56:32.581" v="4808" actId="20577"/>
          <ac:spMkLst>
            <pc:docMk/>
            <pc:sldMk cId="1191163852" sldId="295"/>
            <ac:spMk id="2" creationId="{00000000-0000-0000-0000-000000000000}"/>
          </ac:spMkLst>
        </pc:spChg>
        <pc:spChg chg="mod">
          <ac:chgData name="Guest User" userId="S::urn:spo:anon#4e2016085111020516c3ace8f33e17610dcf2f1b626d1aa8c730e8915b590f2a::" providerId="AD" clId="Web-{53E2DCE5-3B87-3580-EEA2-AA9BA93DED17}" dt="2023-05-14T19:12:18.887" v="4785" actId="20577"/>
          <ac:spMkLst>
            <pc:docMk/>
            <pc:sldMk cId="1191163852" sldId="295"/>
            <ac:spMk id="3" creationId="{73C86B99-A22B-185E-9ED5-89E37BD3F3E3}"/>
          </ac:spMkLst>
        </pc:spChg>
      </pc:sldChg>
      <pc:sldChg chg="addSp delSp modSp new">
        <pc:chgData name="Guest User" userId="S::urn:spo:anon#4e2016085111020516c3ace8f33e17610dcf2f1b626d1aa8c730e8915b590f2a::" providerId="AD" clId="Web-{53E2DCE5-3B87-3580-EEA2-AA9BA93DED17}" dt="2023-05-14T17:27:28.384" v="3110" actId="1076"/>
        <pc:sldMkLst>
          <pc:docMk/>
          <pc:sldMk cId="1985248637" sldId="296"/>
        </pc:sldMkLst>
        <pc:spChg chg="del">
          <ac:chgData name="Guest User" userId="S::urn:spo:anon#4e2016085111020516c3ace8f33e17610dcf2f1b626d1aa8c730e8915b590f2a::" providerId="AD" clId="Web-{53E2DCE5-3B87-3580-EEA2-AA9BA93DED17}" dt="2023-05-14T17:16:18.236" v="2992"/>
          <ac:spMkLst>
            <pc:docMk/>
            <pc:sldMk cId="1985248637" sldId="296"/>
            <ac:spMk id="2" creationId="{644370E6-B5ED-3461-45F1-82E22BB86447}"/>
          </ac:spMkLst>
        </pc:spChg>
        <pc:spChg chg="del">
          <ac:chgData name="Guest User" userId="S::urn:spo:anon#4e2016085111020516c3ace8f33e17610dcf2f1b626d1aa8c730e8915b590f2a::" providerId="AD" clId="Web-{53E2DCE5-3B87-3580-EEA2-AA9BA93DED17}" dt="2023-05-14T17:16:10.720" v="2990"/>
          <ac:spMkLst>
            <pc:docMk/>
            <pc:sldMk cId="1985248637" sldId="296"/>
            <ac:spMk id="3" creationId="{17FCF1B2-44EC-74C2-39EB-78BC725DD496}"/>
          </ac:spMkLst>
        </pc:spChg>
        <pc:spChg chg="del">
          <ac:chgData name="Guest User" userId="S::urn:spo:anon#4e2016085111020516c3ace8f33e17610dcf2f1b626d1aa8c730e8915b590f2a::" providerId="AD" clId="Web-{53E2DCE5-3B87-3580-EEA2-AA9BA93DED17}" dt="2023-05-14T17:16:14.658" v="2991"/>
          <ac:spMkLst>
            <pc:docMk/>
            <pc:sldMk cId="1985248637" sldId="296"/>
            <ac:spMk id="4" creationId="{D9F88D3B-3546-895F-C83B-CE36BC6C5553}"/>
          </ac:spMkLst>
        </pc:spChg>
        <pc:spChg chg="add del mod">
          <ac:chgData name="Guest User" userId="S::urn:spo:anon#4e2016085111020516c3ace8f33e17610dcf2f1b626d1aa8c730e8915b590f2a::" providerId="AD" clId="Web-{53E2DCE5-3B87-3580-EEA2-AA9BA93DED17}" dt="2023-05-14T17:16:48.175" v="3007"/>
          <ac:spMkLst>
            <pc:docMk/>
            <pc:sldMk cId="1985248637" sldId="296"/>
            <ac:spMk id="5" creationId="{53474457-6BAC-2B53-0FDA-F0000131E544}"/>
          </ac:spMkLst>
        </pc:spChg>
        <pc:spChg chg="add del mod">
          <ac:chgData name="Guest User" userId="S::urn:spo:anon#4e2016085111020516c3ace8f33e17610dcf2f1b626d1aa8c730e8915b590f2a::" providerId="AD" clId="Web-{53E2DCE5-3B87-3580-EEA2-AA9BA93DED17}" dt="2023-05-14T17:17:23.504" v="3023" actId="20577"/>
          <ac:spMkLst>
            <pc:docMk/>
            <pc:sldMk cId="1985248637" sldId="296"/>
            <ac:spMk id="7" creationId="{7FFAFC0C-C3B1-D14D-CEDD-45CBA75927AB}"/>
          </ac:spMkLst>
        </pc:spChg>
        <pc:spChg chg="add mod">
          <ac:chgData name="Guest User" userId="S::urn:spo:anon#4e2016085111020516c3ace8f33e17610dcf2f1b626d1aa8c730e8915b590f2a::" providerId="AD" clId="Web-{53E2DCE5-3B87-3580-EEA2-AA9BA93DED17}" dt="2023-05-14T17:27:28.384" v="3110" actId="1076"/>
          <ac:spMkLst>
            <pc:docMk/>
            <pc:sldMk cId="1985248637" sldId="296"/>
            <ac:spMk id="8" creationId="{2C291414-66EC-EF66-CA06-3535216DC2E7}"/>
          </ac:spMkLst>
        </pc:spChg>
      </pc:sldChg>
      <pc:sldChg chg="addSp delSp modSp new">
        <pc:chgData name="Guest User" userId="S::urn:spo:anon#4e2016085111020516c3ace8f33e17610dcf2f1b626d1aa8c730e8915b590f2a::" providerId="AD" clId="Web-{53E2DCE5-3B87-3580-EEA2-AA9BA93DED17}" dt="2023-05-14T19:55:19.547" v="4791" actId="20577"/>
        <pc:sldMkLst>
          <pc:docMk/>
          <pc:sldMk cId="2662787203" sldId="297"/>
        </pc:sldMkLst>
        <pc:spChg chg="del">
          <ac:chgData name="Guest User" userId="S::urn:spo:anon#4e2016085111020516c3ace8f33e17610dcf2f1b626d1aa8c730e8915b590f2a::" providerId="AD" clId="Web-{53E2DCE5-3B87-3580-EEA2-AA9BA93DED17}" dt="2023-05-14T17:31:44.486" v="3124"/>
          <ac:spMkLst>
            <pc:docMk/>
            <pc:sldMk cId="2662787203" sldId="297"/>
            <ac:spMk id="2" creationId="{CFFBD53E-9EB3-2DCF-76A9-5E25CAF87879}"/>
          </ac:spMkLst>
        </pc:spChg>
        <pc:spChg chg="del">
          <ac:chgData name="Guest User" userId="S::urn:spo:anon#4e2016085111020516c3ace8f33e17610dcf2f1b626d1aa8c730e8915b590f2a::" providerId="AD" clId="Web-{53E2DCE5-3B87-3580-EEA2-AA9BA93DED17}" dt="2023-05-14T17:31:40.189" v="3122"/>
          <ac:spMkLst>
            <pc:docMk/>
            <pc:sldMk cId="2662787203" sldId="297"/>
            <ac:spMk id="3" creationId="{AD481F58-29FC-E66A-55F2-12953E8364BF}"/>
          </ac:spMkLst>
        </pc:spChg>
        <pc:spChg chg="del">
          <ac:chgData name="Guest User" userId="S::urn:spo:anon#4e2016085111020516c3ace8f33e17610dcf2f1b626d1aa8c730e8915b590f2a::" providerId="AD" clId="Web-{53E2DCE5-3B87-3580-EEA2-AA9BA93DED17}" dt="2023-05-14T17:31:42.142" v="3123"/>
          <ac:spMkLst>
            <pc:docMk/>
            <pc:sldMk cId="2662787203" sldId="297"/>
            <ac:spMk id="4" creationId="{A93C93CB-1C01-9AAD-2F21-35F853D1F99C}"/>
          </ac:spMkLst>
        </pc:spChg>
        <pc:spChg chg="add mod">
          <ac:chgData name="Guest User" userId="S::urn:spo:anon#4e2016085111020516c3ace8f33e17610dcf2f1b626d1aa8c730e8915b590f2a::" providerId="AD" clId="Web-{53E2DCE5-3B87-3580-EEA2-AA9BA93DED17}" dt="2023-05-14T19:55:19.547" v="4791" actId="20577"/>
          <ac:spMkLst>
            <pc:docMk/>
            <pc:sldMk cId="2662787203" sldId="297"/>
            <ac:spMk id="6" creationId="{2F7DCB94-B342-1E5E-FFA6-705DBF0F5D8A}"/>
          </ac:spMkLst>
        </pc:spChg>
        <pc:spChg chg="add mod">
          <ac:chgData name="Guest User" userId="S::urn:spo:anon#4e2016085111020516c3ace8f33e17610dcf2f1b626d1aa8c730e8915b590f2a::" providerId="AD" clId="Web-{53E2DCE5-3B87-3580-EEA2-AA9BA93DED17}" dt="2023-05-14T17:53:38.374" v="3665" actId="1076"/>
          <ac:spMkLst>
            <pc:docMk/>
            <pc:sldMk cId="2662787203" sldId="297"/>
            <ac:spMk id="7" creationId="{DC24C014-8D77-EE3C-B6A0-266529CB0C36}"/>
          </ac:spMkLst>
        </pc:spChg>
      </pc:sldChg>
      <pc:sldChg chg="addSp delSp modSp add replId">
        <pc:chgData name="Guest User" userId="S::urn:spo:anon#4e2016085111020516c3ace8f33e17610dcf2f1b626d1aa8c730e8915b590f2a::" providerId="AD" clId="Web-{53E2DCE5-3B87-3580-EEA2-AA9BA93DED17}" dt="2023-05-14T19:55:11.360" v="4790" actId="20577"/>
        <pc:sldMkLst>
          <pc:docMk/>
          <pc:sldMk cId="2895821787" sldId="298"/>
        </pc:sldMkLst>
        <pc:spChg chg="add del mod">
          <ac:chgData name="Guest User" userId="S::urn:spo:anon#4e2016085111020516c3ace8f33e17610dcf2f1b626d1aa8c730e8915b590f2a::" providerId="AD" clId="Web-{53E2DCE5-3B87-3580-EEA2-AA9BA93DED17}" dt="2023-05-14T17:55:53.034" v="3725"/>
          <ac:spMkLst>
            <pc:docMk/>
            <pc:sldMk cId="2895821787" sldId="298"/>
            <ac:spMk id="2" creationId="{9C1783F2-C1CE-7A08-BC0B-5A4684FADB24}"/>
          </ac:spMkLst>
        </pc:spChg>
        <pc:spChg chg="add mod">
          <ac:chgData name="Guest User" userId="S::urn:spo:anon#4e2016085111020516c3ace8f33e17610dcf2f1b626d1aa8c730e8915b590f2a::" providerId="AD" clId="Web-{53E2DCE5-3B87-3580-EEA2-AA9BA93DED17}" dt="2023-05-14T18:03:48.175" v="3940" actId="20577"/>
          <ac:spMkLst>
            <pc:docMk/>
            <pc:sldMk cId="2895821787" sldId="298"/>
            <ac:spMk id="3" creationId="{008D1CA6-A24F-AEB6-EEB4-8FF2C3449A2E}"/>
          </ac:spMkLst>
        </pc:spChg>
        <pc:spChg chg="add del mod">
          <ac:chgData name="Guest User" userId="S::urn:spo:anon#4e2016085111020516c3ace8f33e17610dcf2f1b626d1aa8c730e8915b590f2a::" providerId="AD" clId="Web-{53E2DCE5-3B87-3580-EEA2-AA9BA93DED17}" dt="2023-05-14T18:00:15.762" v="3901"/>
          <ac:spMkLst>
            <pc:docMk/>
            <pc:sldMk cId="2895821787" sldId="298"/>
            <ac:spMk id="5" creationId="{6FFCD5D8-55C0-9153-93E6-20D2B9D32F0C}"/>
          </ac:spMkLst>
        </pc:spChg>
        <pc:spChg chg="mod">
          <ac:chgData name="Guest User" userId="S::urn:spo:anon#4e2016085111020516c3ace8f33e17610dcf2f1b626d1aa8c730e8915b590f2a::" providerId="AD" clId="Web-{53E2DCE5-3B87-3580-EEA2-AA9BA93DED17}" dt="2023-05-14T19:55:11.360" v="4790" actId="20577"/>
          <ac:spMkLst>
            <pc:docMk/>
            <pc:sldMk cId="2895821787" sldId="298"/>
            <ac:spMk id="7" creationId="{00000000-0000-0000-0000-000000000000}"/>
          </ac:spMkLst>
        </pc:spChg>
        <pc:picChg chg="add mod">
          <ac:chgData name="Guest User" userId="S::urn:spo:anon#4e2016085111020516c3ace8f33e17610dcf2f1b626d1aa8c730e8915b590f2a::" providerId="AD" clId="Web-{53E2DCE5-3B87-3580-EEA2-AA9BA93DED17}" dt="2023-05-14T18:03:51.925" v="3941" actId="1076"/>
          <ac:picMkLst>
            <pc:docMk/>
            <pc:sldMk cId="2895821787" sldId="298"/>
            <ac:picMk id="6" creationId="{EBE7F095-AD9A-1372-6F61-44B18669A1B0}"/>
          </ac:picMkLst>
        </pc:picChg>
      </pc:sldChg>
      <pc:sldChg chg="addSp modSp add replId">
        <pc:chgData name="Guest User" userId="S::urn:spo:anon#4e2016085111020516c3ace8f33e17610dcf2f1b626d1aa8c730e8915b590f2a::" providerId="AD" clId="Web-{53E2DCE5-3B87-3580-EEA2-AA9BA93DED17}" dt="2023-05-14T19:55:02.062" v="4789" actId="20577"/>
        <pc:sldMkLst>
          <pc:docMk/>
          <pc:sldMk cId="1583656573" sldId="299"/>
        </pc:sldMkLst>
        <pc:spChg chg="add mod">
          <ac:chgData name="Guest User" userId="S::urn:spo:anon#4e2016085111020516c3ace8f33e17610dcf2f1b626d1aa8c730e8915b590f2a::" providerId="AD" clId="Web-{53E2DCE5-3B87-3580-EEA2-AA9BA93DED17}" dt="2023-05-14T18:44:10.524" v="4267" actId="1076"/>
          <ac:spMkLst>
            <pc:docMk/>
            <pc:sldMk cId="1583656573" sldId="299"/>
            <ac:spMk id="2" creationId="{D4D5A702-5FE9-FBAE-BF63-73EE2F636380}"/>
          </ac:spMkLst>
        </pc:spChg>
        <pc:spChg chg="add mod">
          <ac:chgData name="Guest User" userId="S::urn:spo:anon#4e2016085111020516c3ace8f33e17610dcf2f1b626d1aa8c730e8915b590f2a::" providerId="AD" clId="Web-{53E2DCE5-3B87-3580-EEA2-AA9BA93DED17}" dt="2023-05-14T18:44:56.401" v="4293" actId="1076"/>
          <ac:spMkLst>
            <pc:docMk/>
            <pc:sldMk cId="1583656573" sldId="299"/>
            <ac:spMk id="5" creationId="{23451276-1700-DB2F-B01C-B0D8CF689785}"/>
          </ac:spMkLst>
        </pc:spChg>
        <pc:spChg chg="mod">
          <ac:chgData name="Guest User" userId="S::urn:spo:anon#4e2016085111020516c3ace8f33e17610dcf2f1b626d1aa8c730e8915b590f2a::" providerId="AD" clId="Web-{53E2DCE5-3B87-3580-EEA2-AA9BA93DED17}" dt="2023-05-14T19:55:02.062" v="4789" actId="20577"/>
          <ac:spMkLst>
            <pc:docMk/>
            <pc:sldMk cId="1583656573" sldId="299"/>
            <ac:spMk id="7" creationId="{00000000-0000-0000-0000-000000000000}"/>
          </ac:spMkLst>
        </pc:spChg>
        <pc:picChg chg="add mod">
          <ac:chgData name="Guest User" userId="S::urn:spo:anon#4e2016085111020516c3ace8f33e17610dcf2f1b626d1aa8c730e8915b590f2a::" providerId="AD" clId="Web-{53E2DCE5-3B87-3580-EEA2-AA9BA93DED17}" dt="2023-05-14T18:44:05.852" v="4266" actId="14100"/>
          <ac:picMkLst>
            <pc:docMk/>
            <pc:sldMk cId="1583656573" sldId="299"/>
            <ac:picMk id="3" creationId="{AD3A3335-4DE2-A06C-61E0-95120A2D0B57}"/>
          </ac:picMkLst>
        </pc:picChg>
      </pc:sldChg>
      <pc:sldChg chg="addSp modSp add replId">
        <pc:chgData name="Guest User" userId="S::urn:spo:anon#4e2016085111020516c3ace8f33e17610dcf2f1b626d1aa8c730e8915b590f2a::" providerId="AD" clId="Web-{53E2DCE5-3B87-3580-EEA2-AA9BA93DED17}" dt="2023-05-14T19:54:44.484" v="4787" actId="20577"/>
        <pc:sldMkLst>
          <pc:docMk/>
          <pc:sldMk cId="2742638982" sldId="300"/>
        </pc:sldMkLst>
        <pc:spChg chg="add mod">
          <ac:chgData name="Guest User" userId="S::urn:spo:anon#4e2016085111020516c3ace8f33e17610dcf2f1b626d1aa8c730e8915b590f2a::" providerId="AD" clId="Web-{53E2DCE5-3B87-3580-EEA2-AA9BA93DED17}" dt="2023-05-14T18:20:29.476" v="4075" actId="20577"/>
          <ac:spMkLst>
            <pc:docMk/>
            <pc:sldMk cId="2742638982" sldId="300"/>
            <ac:spMk id="2" creationId="{75CDCE4F-FC22-B87D-489B-3809CA7F63E7}"/>
          </ac:spMkLst>
        </pc:spChg>
        <pc:spChg chg="add mod">
          <ac:chgData name="Guest User" userId="S::urn:spo:anon#4e2016085111020516c3ace8f33e17610dcf2f1b626d1aa8c730e8915b590f2a::" providerId="AD" clId="Web-{53E2DCE5-3B87-3580-EEA2-AA9BA93DED17}" dt="2023-05-14T18:46:20.732" v="4350" actId="1076"/>
          <ac:spMkLst>
            <pc:docMk/>
            <pc:sldMk cId="2742638982" sldId="300"/>
            <ac:spMk id="5" creationId="{4D8AFD7F-5F9E-5135-2FDF-FE270F1DA1DF}"/>
          </ac:spMkLst>
        </pc:spChg>
        <pc:spChg chg="mod">
          <ac:chgData name="Guest User" userId="S::urn:spo:anon#4e2016085111020516c3ace8f33e17610dcf2f1b626d1aa8c730e8915b590f2a::" providerId="AD" clId="Web-{53E2DCE5-3B87-3580-EEA2-AA9BA93DED17}" dt="2023-05-14T19:54:44.484" v="4787" actId="20577"/>
          <ac:spMkLst>
            <pc:docMk/>
            <pc:sldMk cId="2742638982" sldId="300"/>
            <ac:spMk id="7" creationId="{00000000-0000-0000-0000-000000000000}"/>
          </ac:spMkLst>
        </pc:spChg>
        <pc:picChg chg="add mod">
          <ac:chgData name="Guest User" userId="S::urn:spo:anon#4e2016085111020516c3ace8f33e17610dcf2f1b626d1aa8c730e8915b590f2a::" providerId="AD" clId="Web-{53E2DCE5-3B87-3580-EEA2-AA9BA93DED17}" dt="2023-05-14T18:36:42.931" v="4237" actId="14100"/>
          <ac:picMkLst>
            <pc:docMk/>
            <pc:sldMk cId="2742638982" sldId="300"/>
            <ac:picMk id="3" creationId="{86D30203-81B8-6674-ADCA-69E5CC858A14}"/>
          </ac:picMkLst>
        </pc:picChg>
      </pc:sldChg>
      <pc:sldChg chg="addSp delSp modSp add replId">
        <pc:chgData name="Guest User" userId="S::urn:spo:anon#4e2016085111020516c3ace8f33e17610dcf2f1b626d1aa8c730e8915b590f2a::" providerId="AD" clId="Web-{53E2DCE5-3B87-3580-EEA2-AA9BA93DED17}" dt="2023-05-14T19:54:51.515" v="4788" actId="20577"/>
        <pc:sldMkLst>
          <pc:docMk/>
          <pc:sldMk cId="83815724" sldId="301"/>
        </pc:sldMkLst>
        <pc:spChg chg="add mod">
          <ac:chgData name="Guest User" userId="S::urn:spo:anon#4e2016085111020516c3ace8f33e17610dcf2f1b626d1aa8c730e8915b590f2a::" providerId="AD" clId="Web-{53E2DCE5-3B87-3580-EEA2-AA9BA93DED17}" dt="2023-05-14T18:31:34.889" v="4172" actId="14100"/>
          <ac:spMkLst>
            <pc:docMk/>
            <pc:sldMk cId="83815724" sldId="301"/>
            <ac:spMk id="2" creationId="{79DAC27B-30D6-8505-0B16-D4DD54A5701D}"/>
          </ac:spMkLst>
        </pc:spChg>
        <pc:spChg chg="add mod">
          <ac:chgData name="Guest User" userId="S::urn:spo:anon#4e2016085111020516c3ace8f33e17610dcf2f1b626d1aa8c730e8915b590f2a::" providerId="AD" clId="Web-{53E2DCE5-3B87-3580-EEA2-AA9BA93DED17}" dt="2023-05-14T18:45:53.450" v="4334" actId="1076"/>
          <ac:spMkLst>
            <pc:docMk/>
            <pc:sldMk cId="83815724" sldId="301"/>
            <ac:spMk id="6" creationId="{DE5765E9-6F07-D570-232A-2DC70205568F}"/>
          </ac:spMkLst>
        </pc:spChg>
        <pc:spChg chg="mod">
          <ac:chgData name="Guest User" userId="S::urn:spo:anon#4e2016085111020516c3ace8f33e17610dcf2f1b626d1aa8c730e8915b590f2a::" providerId="AD" clId="Web-{53E2DCE5-3B87-3580-EEA2-AA9BA93DED17}" dt="2023-05-14T19:54:51.515" v="4788" actId="20577"/>
          <ac:spMkLst>
            <pc:docMk/>
            <pc:sldMk cId="83815724" sldId="301"/>
            <ac:spMk id="7" creationId="{00000000-0000-0000-0000-000000000000}"/>
          </ac:spMkLst>
        </pc:spChg>
        <pc:picChg chg="add del mod">
          <ac:chgData name="Guest User" userId="S::urn:spo:anon#4e2016085111020516c3ace8f33e17610dcf2f1b626d1aa8c730e8915b590f2a::" providerId="AD" clId="Web-{53E2DCE5-3B87-3580-EEA2-AA9BA93DED17}" dt="2023-05-14T18:31:44.233" v="4175"/>
          <ac:picMkLst>
            <pc:docMk/>
            <pc:sldMk cId="83815724" sldId="301"/>
            <ac:picMk id="3" creationId="{E7C82C59-0EDD-984D-916F-5E037256B252}"/>
          </ac:picMkLst>
        </pc:picChg>
        <pc:picChg chg="add mod">
          <ac:chgData name="Guest User" userId="S::urn:spo:anon#4e2016085111020516c3ace8f33e17610dcf2f1b626d1aa8c730e8915b590f2a::" providerId="AD" clId="Web-{53E2DCE5-3B87-3580-EEA2-AA9BA93DED17}" dt="2023-05-14T18:36:38.087" v="4236" actId="1076"/>
          <ac:picMkLst>
            <pc:docMk/>
            <pc:sldMk cId="83815724" sldId="301"/>
            <ac:picMk id="5" creationId="{67F07BFF-2F53-397A-31BE-E263100316DB}"/>
          </ac:picMkLst>
        </pc:picChg>
      </pc:sldChg>
      <pc:sldChg chg="addSp modSp add replId">
        <pc:chgData name="Guest User" userId="S::urn:spo:anon#4e2016085111020516c3ace8f33e17610dcf2f1b626d1aa8c730e8915b590f2a::" providerId="AD" clId="Web-{53E2DCE5-3B87-3580-EEA2-AA9BA93DED17}" dt="2023-05-14T18:45:26.636" v="4310" actId="14100"/>
        <pc:sldMkLst>
          <pc:docMk/>
          <pc:sldMk cId="1641377948" sldId="302"/>
        </pc:sldMkLst>
        <pc:spChg chg="add mod">
          <ac:chgData name="Guest User" userId="S::urn:spo:anon#4e2016085111020516c3ace8f33e17610dcf2f1b626d1aa8c730e8915b590f2a::" providerId="AD" clId="Web-{53E2DCE5-3B87-3580-EEA2-AA9BA93DED17}" dt="2023-05-14T18:35:35.945" v="4226" actId="20577"/>
          <ac:spMkLst>
            <pc:docMk/>
            <pc:sldMk cId="1641377948" sldId="302"/>
            <ac:spMk id="2" creationId="{F43C40FB-41A6-4BA5-973C-C0BF414BBEF8}"/>
          </ac:spMkLst>
        </pc:spChg>
        <pc:spChg chg="add mod">
          <ac:chgData name="Guest User" userId="S::urn:spo:anon#4e2016085111020516c3ace8f33e17610dcf2f1b626d1aa8c730e8915b590f2a::" providerId="AD" clId="Web-{53E2DCE5-3B87-3580-EEA2-AA9BA93DED17}" dt="2023-05-14T18:45:26.636" v="4310" actId="14100"/>
          <ac:spMkLst>
            <pc:docMk/>
            <pc:sldMk cId="1641377948" sldId="302"/>
            <ac:spMk id="5" creationId="{54CFF62D-6DEB-C766-77A2-CC29B7062743}"/>
          </ac:spMkLst>
        </pc:spChg>
        <pc:spChg chg="mod">
          <ac:chgData name="Guest User" userId="S::urn:spo:anon#4e2016085111020516c3ace8f33e17610dcf2f1b626d1aa8c730e8915b590f2a::" providerId="AD" clId="Web-{53E2DCE5-3B87-3580-EEA2-AA9BA93DED17}" dt="2023-05-14T18:32:43.235" v="4200" actId="20577"/>
          <ac:spMkLst>
            <pc:docMk/>
            <pc:sldMk cId="1641377948" sldId="302"/>
            <ac:spMk id="7" creationId="{00000000-0000-0000-0000-000000000000}"/>
          </ac:spMkLst>
        </pc:spChg>
        <pc:picChg chg="add mod">
          <ac:chgData name="Guest User" userId="S::urn:spo:anon#4e2016085111020516c3ace8f33e17610dcf2f1b626d1aa8c730e8915b590f2a::" providerId="AD" clId="Web-{53E2DCE5-3B87-3580-EEA2-AA9BA93DED17}" dt="2023-05-14T18:36:15.008" v="4234" actId="14100"/>
          <ac:picMkLst>
            <pc:docMk/>
            <pc:sldMk cId="1641377948" sldId="302"/>
            <ac:picMk id="3" creationId="{1F786A99-048E-C917-EF8E-1F677E048FD0}"/>
          </ac:picMkLst>
        </pc:picChg>
      </pc:sldChg>
      <pc:sldChg chg="modSp add replId">
        <pc:chgData name="Guest User" userId="S::urn:spo:anon#4e2016085111020516c3ace8f33e17610dcf2f1b626d1aa8c730e8915b590f2a::" providerId="AD" clId="Web-{53E2DCE5-3B87-3580-EEA2-AA9BA93DED17}" dt="2023-05-14T19:54:29.452" v="4786" actId="20577"/>
        <pc:sldMkLst>
          <pc:docMk/>
          <pc:sldMk cId="42117412" sldId="303"/>
        </pc:sldMkLst>
        <pc:spChg chg="mod">
          <ac:chgData name="Guest User" userId="S::urn:spo:anon#4e2016085111020516c3ace8f33e17610dcf2f1b626d1aa8c730e8915b590f2a::" providerId="AD" clId="Web-{53E2DCE5-3B87-3580-EEA2-AA9BA93DED17}" dt="2023-05-14T19:54:29.452" v="4786" actId="20577"/>
          <ac:spMkLst>
            <pc:docMk/>
            <pc:sldMk cId="42117412" sldId="303"/>
            <ac:spMk id="7" creationId="{00000000-0000-0000-0000-000000000000}"/>
          </ac:spMkLst>
        </pc:spChg>
      </pc:sldChg>
      <pc:sldChg chg="add del replId">
        <pc:chgData name="Guest User" userId="S::urn:spo:anon#4e2016085111020516c3ace8f33e17610dcf2f1b626d1aa8c730e8915b590f2a::" providerId="AD" clId="Web-{53E2DCE5-3B87-3580-EEA2-AA9BA93DED17}" dt="2023-05-14T19:08:23.832" v="4778"/>
        <pc:sldMkLst>
          <pc:docMk/>
          <pc:sldMk cId="356220855" sldId="304"/>
        </pc:sldMkLst>
      </pc:sldChg>
      <pc:sldChg chg="addSp delSp modSp add ord replId">
        <pc:chgData name="Guest User" userId="S::urn:spo:anon#4e2016085111020516c3ace8f33e17610dcf2f1b626d1aa8c730e8915b590f2a::" providerId="AD" clId="Web-{53E2DCE5-3B87-3580-EEA2-AA9BA93DED17}" dt="2023-05-14T19:55:27.829" v="4792" actId="20577"/>
        <pc:sldMkLst>
          <pc:docMk/>
          <pc:sldMk cId="3978211163" sldId="305"/>
        </pc:sldMkLst>
        <pc:spChg chg="add mod">
          <ac:chgData name="Guest User" userId="S::urn:spo:anon#4e2016085111020516c3ace8f33e17610dcf2f1b626d1aa8c730e8915b590f2a::" providerId="AD" clId="Web-{53E2DCE5-3B87-3580-EEA2-AA9BA93DED17}" dt="2023-05-14T18:59:55.314" v="4506" actId="20577"/>
          <ac:spMkLst>
            <pc:docMk/>
            <pc:sldMk cId="3978211163" sldId="305"/>
            <ac:spMk id="2" creationId="{12E7B23A-8B03-A701-452C-7C7178EABC8B}"/>
          </ac:spMkLst>
        </pc:spChg>
        <pc:spChg chg="mod">
          <ac:chgData name="Guest User" userId="S::urn:spo:anon#4e2016085111020516c3ace8f33e17610dcf2f1b626d1aa8c730e8915b590f2a::" providerId="AD" clId="Web-{53E2DCE5-3B87-3580-EEA2-AA9BA93DED17}" dt="2023-05-14T19:55:27.829" v="4792" actId="20577"/>
          <ac:spMkLst>
            <pc:docMk/>
            <pc:sldMk cId="3978211163" sldId="305"/>
            <ac:spMk id="7" creationId="{00000000-0000-0000-0000-000000000000}"/>
          </ac:spMkLst>
        </pc:spChg>
        <pc:graphicFrameChg chg="add del mod modGraphic">
          <ac:chgData name="Guest User" userId="S::urn:spo:anon#4e2016085111020516c3ace8f33e17610dcf2f1b626d1aa8c730e8915b590f2a::" providerId="AD" clId="Web-{53E2DCE5-3B87-3580-EEA2-AA9BA93DED17}" dt="2023-05-14T18:56:13.307" v="4379"/>
          <ac:graphicFrameMkLst>
            <pc:docMk/>
            <pc:sldMk cId="3978211163" sldId="305"/>
            <ac:graphicFrameMk id="5" creationId="{BB689D89-F7BD-8B96-2AF4-DAFB3F913BE5}"/>
          </ac:graphicFrameMkLst>
        </pc:graphicFrameChg>
        <pc:graphicFrameChg chg="add mod modGraphic">
          <ac:chgData name="Guest User" userId="S::urn:spo:anon#4e2016085111020516c3ace8f33e17610dcf2f1b626d1aa8c730e8915b590f2a::" providerId="AD" clId="Web-{53E2DCE5-3B87-3580-EEA2-AA9BA93DED17}" dt="2023-05-14T18:57:55.716" v="4455"/>
          <ac:graphicFrameMkLst>
            <pc:docMk/>
            <pc:sldMk cId="3978211163" sldId="305"/>
            <ac:graphicFrameMk id="8" creationId="{4FAB4398-C5FA-D6C9-FAFB-DD8307EE2D24}"/>
          </ac:graphicFrameMkLst>
        </pc:graphicFrameChg>
      </pc:sldChg>
      <pc:sldChg chg="modSp add ord replId">
        <pc:chgData name="Guest User" userId="S::urn:spo:anon#4e2016085111020516c3ace8f33e17610dcf2f1b626d1aa8c730e8915b590f2a::" providerId="AD" clId="Web-{53E2DCE5-3B87-3580-EEA2-AA9BA93DED17}" dt="2023-05-14T19:55:37.782" v="4793" actId="20577"/>
        <pc:sldMkLst>
          <pc:docMk/>
          <pc:sldMk cId="792003818" sldId="306"/>
        </pc:sldMkLst>
        <pc:spChg chg="mod">
          <ac:chgData name="Guest User" userId="S::urn:spo:anon#4e2016085111020516c3ace8f33e17610dcf2f1b626d1aa8c730e8915b590f2a::" providerId="AD" clId="Web-{53E2DCE5-3B87-3580-EEA2-AA9BA93DED17}" dt="2023-05-14T19:06:54.923" v="4777" actId="20577"/>
          <ac:spMkLst>
            <pc:docMk/>
            <pc:sldMk cId="792003818" sldId="306"/>
            <ac:spMk id="2" creationId="{12E7B23A-8B03-A701-452C-7C7178EABC8B}"/>
          </ac:spMkLst>
        </pc:spChg>
        <pc:spChg chg="mod">
          <ac:chgData name="Guest User" userId="S::urn:spo:anon#4e2016085111020516c3ace8f33e17610dcf2f1b626d1aa8c730e8915b590f2a::" providerId="AD" clId="Web-{53E2DCE5-3B87-3580-EEA2-AA9BA93DED17}" dt="2023-05-14T19:55:37.782" v="4793" actId="20577"/>
          <ac:spMkLst>
            <pc:docMk/>
            <pc:sldMk cId="792003818" sldId="306"/>
            <ac:spMk id="7" creationId="{00000000-0000-0000-0000-000000000000}"/>
          </ac:spMkLst>
        </pc:spChg>
        <pc:graphicFrameChg chg="mod modGraphic">
          <ac:chgData name="Guest User" userId="S::urn:spo:anon#4e2016085111020516c3ace8f33e17610dcf2f1b626d1aa8c730e8915b590f2a::" providerId="AD" clId="Web-{53E2DCE5-3B87-3580-EEA2-AA9BA93DED17}" dt="2023-05-14T19:03:13.650" v="4719"/>
          <ac:graphicFrameMkLst>
            <pc:docMk/>
            <pc:sldMk cId="792003818" sldId="306"/>
            <ac:graphicFrameMk id="8" creationId="{4FAB4398-C5FA-D6C9-FAFB-DD8307EE2D24}"/>
          </ac:graphicFrameMkLst>
        </pc:graphicFrameChg>
      </pc:sldChg>
      <pc:sldChg chg="addSp delSp modSp add ord replId">
        <pc:chgData name="Guest User" userId="S::urn:spo:anon#4e2016085111020516c3ace8f33e17610dcf2f1b626d1aa8c730e8915b590f2a::" providerId="AD" clId="Web-{53E2DCE5-3B87-3580-EEA2-AA9BA93DED17}" dt="2023-05-14T19:56:11.174" v="4805"/>
        <pc:sldMkLst>
          <pc:docMk/>
          <pc:sldMk cId="3219925573" sldId="307"/>
        </pc:sldMkLst>
        <pc:spChg chg="mod">
          <ac:chgData name="Guest User" userId="S::urn:spo:anon#4e2016085111020516c3ace8f33e17610dcf2f1b626d1aa8c730e8915b590f2a::" providerId="AD" clId="Web-{53E2DCE5-3B87-3580-EEA2-AA9BA93DED17}" dt="2023-05-14T19:06:48.235" v="4776" actId="20577"/>
          <ac:spMkLst>
            <pc:docMk/>
            <pc:sldMk cId="3219925573" sldId="307"/>
            <ac:spMk id="2" creationId="{12E7B23A-8B03-A701-452C-7C7178EABC8B}"/>
          </ac:spMkLst>
        </pc:spChg>
        <pc:spChg chg="mod">
          <ac:chgData name="Guest User" userId="S::urn:spo:anon#4e2016085111020516c3ace8f33e17610dcf2f1b626d1aa8c730e8915b590f2a::" providerId="AD" clId="Web-{53E2DCE5-3B87-3580-EEA2-AA9BA93DED17}" dt="2023-05-14T19:55:46.142" v="4794" actId="20577"/>
          <ac:spMkLst>
            <pc:docMk/>
            <pc:sldMk cId="3219925573" sldId="307"/>
            <ac:spMk id="7" creationId="{00000000-0000-0000-0000-000000000000}"/>
          </ac:spMkLst>
        </pc:spChg>
        <pc:graphicFrameChg chg="add del mod">
          <ac:chgData name="Guest User" userId="S::urn:spo:anon#4e2016085111020516c3ace8f33e17610dcf2f1b626d1aa8c730e8915b590f2a::" providerId="AD" clId="Web-{53E2DCE5-3B87-3580-EEA2-AA9BA93DED17}" dt="2023-05-14T19:03:56.167" v="4737"/>
          <ac:graphicFrameMkLst>
            <pc:docMk/>
            <pc:sldMk cId="3219925573" sldId="307"/>
            <ac:graphicFrameMk id="5" creationId="{B7A92981-7295-967A-D99B-834887F9F14D}"/>
          </ac:graphicFrameMkLst>
        </pc:graphicFrameChg>
        <pc:graphicFrameChg chg="del">
          <ac:chgData name="Guest User" userId="S::urn:spo:anon#4e2016085111020516c3ace8f33e17610dcf2f1b626d1aa8c730e8915b590f2a::" providerId="AD" clId="Web-{53E2DCE5-3B87-3580-EEA2-AA9BA93DED17}" dt="2023-05-14T19:03:43.604" v="4735"/>
          <ac:graphicFrameMkLst>
            <pc:docMk/>
            <pc:sldMk cId="3219925573" sldId="307"/>
            <ac:graphicFrameMk id="8" creationId="{4FAB4398-C5FA-D6C9-FAFB-DD8307EE2D24}"/>
          </ac:graphicFrameMkLst>
        </pc:graphicFrameChg>
        <pc:graphicFrameChg chg="add mod modGraphic">
          <ac:chgData name="Guest User" userId="S::urn:spo:anon#4e2016085111020516c3ace8f33e17610dcf2f1b626d1aa8c730e8915b590f2a::" providerId="AD" clId="Web-{53E2DCE5-3B87-3580-EEA2-AA9BA93DED17}" dt="2023-05-14T19:56:11.174" v="4805"/>
          <ac:graphicFrameMkLst>
            <pc:docMk/>
            <pc:sldMk cId="3219925573" sldId="307"/>
            <ac:graphicFrameMk id="9" creationId="{027D65D1-DDFC-2360-19FF-9D121E3F4A87}"/>
          </ac:graphicFrameMkLst>
        </pc:graphicFrameChg>
      </pc:sldChg>
      <pc:sldChg chg="modSp">
        <pc:chgData name="Guest User" userId="S::urn:spo:anon#4e2016085111020516c3ace8f33e17610dcf2f1b626d1aa8c730e8915b590f2a::" providerId="AD" clId="Web-{53E2DCE5-3B87-3580-EEA2-AA9BA93DED17}" dt="2023-05-14T20:10:24.165" v="4828" actId="20577"/>
        <pc:sldMkLst>
          <pc:docMk/>
          <pc:sldMk cId="1566942015" sldId="308"/>
        </pc:sldMkLst>
        <pc:spChg chg="mod">
          <ac:chgData name="Guest User" userId="S::urn:spo:anon#4e2016085111020516c3ace8f33e17610dcf2f1b626d1aa8c730e8915b590f2a::" providerId="AD" clId="Web-{53E2DCE5-3B87-3580-EEA2-AA9BA93DED17}" dt="2023-05-14T20:10:16.165" v="4827" actId="20577"/>
          <ac:spMkLst>
            <pc:docMk/>
            <pc:sldMk cId="1566942015" sldId="308"/>
            <ac:spMk id="3" creationId="{00296587-754C-E9F4-C81B-B9816C8C9E97}"/>
          </ac:spMkLst>
        </pc:spChg>
        <pc:spChg chg="mod">
          <ac:chgData name="Guest User" userId="S::urn:spo:anon#4e2016085111020516c3ace8f33e17610dcf2f1b626d1aa8c730e8915b590f2a::" providerId="AD" clId="Web-{53E2DCE5-3B87-3580-EEA2-AA9BA93DED17}" dt="2023-05-14T20:10:24.165" v="4828" actId="20577"/>
          <ac:spMkLst>
            <pc:docMk/>
            <pc:sldMk cId="1566942015" sldId="308"/>
            <ac:spMk id="7" creationId="{00000000-0000-0000-0000-000000000000}"/>
          </ac:spMkLst>
        </pc:spChg>
      </pc:sldChg>
      <pc:sldChg chg="addSp delSp modSp add ord replId">
        <pc:chgData name="Guest User" userId="S::urn:spo:anon#4e2016085111020516c3ace8f33e17610dcf2f1b626d1aa8c730e8915b590f2a::" providerId="AD" clId="Web-{53E2DCE5-3B87-3580-EEA2-AA9BA93DED17}" dt="2023-05-14T19:56:17.096" v="4807"/>
        <pc:sldMkLst>
          <pc:docMk/>
          <pc:sldMk cId="2289889510" sldId="309"/>
        </pc:sldMkLst>
        <pc:spChg chg="mod">
          <ac:chgData name="Guest User" userId="S::urn:spo:anon#4e2016085111020516c3ace8f33e17610dcf2f1b626d1aa8c730e8915b590f2a::" providerId="AD" clId="Web-{53E2DCE5-3B87-3580-EEA2-AA9BA93DED17}" dt="2023-05-14T19:06:40.032" v="4775" actId="20577"/>
          <ac:spMkLst>
            <pc:docMk/>
            <pc:sldMk cId="2289889510" sldId="309"/>
            <ac:spMk id="2" creationId="{12E7B23A-8B03-A701-452C-7C7178EABC8B}"/>
          </ac:spMkLst>
        </pc:spChg>
        <pc:spChg chg="mod">
          <ac:chgData name="Guest User" userId="S::urn:spo:anon#4e2016085111020516c3ace8f33e17610dcf2f1b626d1aa8c730e8915b590f2a::" providerId="AD" clId="Web-{53E2DCE5-3B87-3580-EEA2-AA9BA93DED17}" dt="2023-05-14T19:55:54.674" v="4795" actId="20577"/>
          <ac:spMkLst>
            <pc:docMk/>
            <pc:sldMk cId="2289889510" sldId="309"/>
            <ac:spMk id="7" creationId="{00000000-0000-0000-0000-000000000000}"/>
          </ac:spMkLst>
        </pc:spChg>
        <pc:graphicFrameChg chg="add mod modGraphic">
          <ac:chgData name="Guest User" userId="S::urn:spo:anon#4e2016085111020516c3ace8f33e17610dcf2f1b626d1aa8c730e8915b590f2a::" providerId="AD" clId="Web-{53E2DCE5-3B87-3580-EEA2-AA9BA93DED17}" dt="2023-05-14T19:56:17.096" v="4807"/>
          <ac:graphicFrameMkLst>
            <pc:docMk/>
            <pc:sldMk cId="2289889510" sldId="309"/>
            <ac:graphicFrameMk id="5" creationId="{548BDFB6-585D-EDBD-2066-CB9977203E2E}"/>
          </ac:graphicFrameMkLst>
        </pc:graphicFrameChg>
        <pc:graphicFrameChg chg="del">
          <ac:chgData name="Guest User" userId="S::urn:spo:anon#4e2016085111020516c3ace8f33e17610dcf2f1b626d1aa8c730e8915b590f2a::" providerId="AD" clId="Web-{53E2DCE5-3B87-3580-EEA2-AA9BA93DED17}" dt="2023-05-14T19:05:19.732" v="4767"/>
          <ac:graphicFrameMkLst>
            <pc:docMk/>
            <pc:sldMk cId="2289889510" sldId="309"/>
            <ac:graphicFrameMk id="9" creationId="{027D65D1-DDFC-2360-19FF-9D121E3F4A87}"/>
          </ac:graphicFrameMkLst>
        </pc:graphicFrameChg>
      </pc:sldChg>
    </pc:docChg>
  </pc:docChgLst>
  <pc:docChgLst>
    <pc:chgData name="Guest User" userId="S::urn:spo:anon#4e2016085111020516c3ace8f33e17610dcf2f1b626d1aa8c730e8915b590f2a::" providerId="AD" clId="Web-{65FB080E-F382-5B19-049D-E0758E73E38F}"/>
    <pc:docChg chg="addSld delSld modSld sldOrd">
      <pc:chgData name="Guest User" userId="S::urn:spo:anon#4e2016085111020516c3ace8f33e17610dcf2f1b626d1aa8c730e8915b590f2a::" providerId="AD" clId="Web-{65FB080E-F382-5B19-049D-E0758E73E38F}" dt="2023-05-14T19:31:42.582" v="1629"/>
      <pc:docMkLst>
        <pc:docMk/>
      </pc:docMkLst>
      <pc:sldChg chg="modSp">
        <pc:chgData name="Guest User" userId="S::urn:spo:anon#4e2016085111020516c3ace8f33e17610dcf2f1b626d1aa8c730e8915b590f2a::" providerId="AD" clId="Web-{65FB080E-F382-5B19-049D-E0758E73E38F}" dt="2023-05-14T17:25:46.901" v="348" actId="20577"/>
        <pc:sldMkLst>
          <pc:docMk/>
          <pc:sldMk cId="0" sldId="257"/>
        </pc:sldMkLst>
        <pc:spChg chg="mod">
          <ac:chgData name="Guest User" userId="S::urn:spo:anon#4e2016085111020516c3ace8f33e17610dcf2f1b626d1aa8c730e8915b590f2a::" providerId="AD" clId="Web-{65FB080E-F382-5B19-049D-E0758E73E38F}" dt="2023-05-14T17:25:46.901" v="348" actId="20577"/>
          <ac:spMkLst>
            <pc:docMk/>
            <pc:sldMk cId="0" sldId="257"/>
            <ac:spMk id="2" creationId="{00000000-0000-0000-0000-000000000000}"/>
          </ac:spMkLst>
        </pc:spChg>
      </pc:sldChg>
      <pc:sldChg chg="modSp">
        <pc:chgData name="Guest User" userId="S::urn:spo:anon#4e2016085111020516c3ace8f33e17610dcf2f1b626d1aa8c730e8915b590f2a::" providerId="AD" clId="Web-{65FB080E-F382-5B19-049D-E0758E73E38F}" dt="2023-05-14T16:29:19.604" v="26" actId="20577"/>
        <pc:sldMkLst>
          <pc:docMk/>
          <pc:sldMk cId="0" sldId="258"/>
        </pc:sldMkLst>
        <pc:spChg chg="mod">
          <ac:chgData name="Guest User" userId="S::urn:spo:anon#4e2016085111020516c3ace8f33e17610dcf2f1b626d1aa8c730e8915b590f2a::" providerId="AD" clId="Web-{65FB080E-F382-5B19-049D-E0758E73E38F}" dt="2023-05-14T16:29:19.604" v="26" actId="20577"/>
          <ac:spMkLst>
            <pc:docMk/>
            <pc:sldMk cId="0" sldId="258"/>
            <ac:spMk id="4" creationId="{00000000-0000-0000-0000-000000000000}"/>
          </ac:spMkLst>
        </pc:spChg>
        <pc:spChg chg="mod">
          <ac:chgData name="Guest User" userId="S::urn:spo:anon#4e2016085111020516c3ace8f33e17610dcf2f1b626d1aa8c730e8915b590f2a::" providerId="AD" clId="Web-{65FB080E-F382-5B19-049D-E0758E73E38F}" dt="2023-05-14T16:26:57.741" v="12" actId="1076"/>
          <ac:spMkLst>
            <pc:docMk/>
            <pc:sldMk cId="0" sldId="258"/>
            <ac:spMk id="6" creationId="{91C4524A-6FBA-DE4D-DAEF-42FE6035C768}"/>
          </ac:spMkLst>
        </pc:spChg>
        <pc:spChg chg="mod">
          <ac:chgData name="Guest User" userId="S::urn:spo:anon#4e2016085111020516c3ace8f33e17610dcf2f1b626d1aa8c730e8915b590f2a::" providerId="AD" clId="Web-{65FB080E-F382-5B19-049D-E0758E73E38F}" dt="2023-05-14T16:26:55.116" v="11" actId="1076"/>
          <ac:spMkLst>
            <pc:docMk/>
            <pc:sldMk cId="0" sldId="258"/>
            <ac:spMk id="7" creationId="{07F14C48-9498-D9FF-2206-F669D5EAA008}"/>
          </ac:spMkLst>
        </pc:spChg>
      </pc:sldChg>
      <pc:sldChg chg="modSp">
        <pc:chgData name="Guest User" userId="S::urn:spo:anon#4e2016085111020516c3ace8f33e17610dcf2f1b626d1aa8c730e8915b590f2a::" providerId="AD" clId="Web-{65FB080E-F382-5B19-049D-E0758E73E38F}" dt="2023-05-14T19:30:18.703" v="1554" actId="1076"/>
        <pc:sldMkLst>
          <pc:docMk/>
          <pc:sldMk cId="0" sldId="262"/>
        </pc:sldMkLst>
        <pc:spChg chg="mod">
          <ac:chgData name="Guest User" userId="S::urn:spo:anon#4e2016085111020516c3ace8f33e17610dcf2f1b626d1aa8c730e8915b590f2a::" providerId="AD" clId="Web-{65FB080E-F382-5B19-049D-E0758E73E38F}" dt="2023-05-14T19:30:18.703" v="1554" actId="1076"/>
          <ac:spMkLst>
            <pc:docMk/>
            <pc:sldMk cId="0" sldId="262"/>
            <ac:spMk id="2" creationId="{8BC149B2-F53D-3678-5B42-C7C82048D85E}"/>
          </ac:spMkLst>
        </pc:spChg>
      </pc:sldChg>
      <pc:sldChg chg="addSp delSp modSp">
        <pc:chgData name="Guest User" userId="S::urn:spo:anon#4e2016085111020516c3ace8f33e17610dcf2f1b626d1aa8c730e8915b590f2a::" providerId="AD" clId="Web-{65FB080E-F382-5B19-049D-E0758E73E38F}" dt="2023-05-14T16:51:19.473" v="318" actId="1076"/>
        <pc:sldMkLst>
          <pc:docMk/>
          <pc:sldMk cId="0" sldId="266"/>
        </pc:sldMkLst>
        <pc:spChg chg="mod">
          <ac:chgData name="Guest User" userId="S::urn:spo:anon#4e2016085111020516c3ace8f33e17610dcf2f1b626d1aa8c730e8915b590f2a::" providerId="AD" clId="Web-{65FB080E-F382-5B19-049D-E0758E73E38F}" dt="2023-05-14T16:32:19.140" v="68" actId="20577"/>
          <ac:spMkLst>
            <pc:docMk/>
            <pc:sldMk cId="0" sldId="266"/>
            <ac:spMk id="2" creationId="{00000000-0000-0000-0000-000000000000}"/>
          </ac:spMkLst>
        </pc:spChg>
        <pc:spChg chg="del mod">
          <ac:chgData name="Guest User" userId="S::urn:spo:anon#4e2016085111020516c3ace8f33e17610dcf2f1b626d1aa8c730e8915b590f2a::" providerId="AD" clId="Web-{65FB080E-F382-5B19-049D-E0758E73E38F}" dt="2023-05-14T16:51:16.020" v="317"/>
          <ac:spMkLst>
            <pc:docMk/>
            <pc:sldMk cId="0" sldId="266"/>
            <ac:spMk id="5" creationId="{00000000-0000-0000-0000-000000000000}"/>
          </ac:spMkLst>
        </pc:spChg>
        <pc:graphicFrameChg chg="add del mod modGraphic">
          <ac:chgData name="Guest User" userId="S::urn:spo:anon#4e2016085111020516c3ace8f33e17610dcf2f1b626d1aa8c730e8915b590f2a::" providerId="AD" clId="Web-{65FB080E-F382-5B19-049D-E0758E73E38F}" dt="2023-05-14T16:49:10.095" v="310"/>
          <ac:graphicFrameMkLst>
            <pc:docMk/>
            <pc:sldMk cId="0" sldId="266"/>
            <ac:graphicFrameMk id="6" creationId="{95B89467-46B0-6A22-61AE-158906D55257}"/>
          </ac:graphicFrameMkLst>
        </pc:graphicFrameChg>
        <pc:graphicFrameChg chg="add mod">
          <ac:chgData name="Guest User" userId="S::urn:spo:anon#4e2016085111020516c3ace8f33e17610dcf2f1b626d1aa8c730e8915b590f2a::" providerId="AD" clId="Web-{65FB080E-F382-5B19-049D-E0758E73E38F}" dt="2023-05-14T16:51:19.473" v="318" actId="1076"/>
          <ac:graphicFrameMkLst>
            <pc:docMk/>
            <pc:sldMk cId="0" sldId="266"/>
            <ac:graphicFrameMk id="12" creationId="{8881B038-F660-D26A-B06D-278FABA6AAA0}"/>
          </ac:graphicFrameMkLst>
        </pc:graphicFrameChg>
        <pc:picChg chg="add del mod">
          <ac:chgData name="Guest User" userId="S::urn:spo:anon#4e2016085111020516c3ace8f33e17610dcf2f1b626d1aa8c730e8915b590f2a::" providerId="AD" clId="Web-{65FB080E-F382-5B19-049D-E0758E73E38F}" dt="2023-05-14T16:45:20.379" v="283"/>
          <ac:picMkLst>
            <pc:docMk/>
            <pc:sldMk cId="0" sldId="266"/>
            <ac:picMk id="3" creationId="{E9587876-51AF-4705-5D08-500366528676}"/>
          </ac:picMkLst>
        </pc:picChg>
      </pc:sldChg>
      <pc:sldChg chg="modSp">
        <pc:chgData name="Guest User" userId="S::urn:spo:anon#4e2016085111020516c3ace8f33e17610dcf2f1b626d1aa8c730e8915b590f2a::" providerId="AD" clId="Web-{65FB080E-F382-5B19-049D-E0758E73E38F}" dt="2023-05-14T16:25:31.786" v="7" actId="20577"/>
        <pc:sldMkLst>
          <pc:docMk/>
          <pc:sldMk cId="0" sldId="267"/>
        </pc:sldMkLst>
        <pc:spChg chg="mod">
          <ac:chgData name="Guest User" userId="S::urn:spo:anon#4e2016085111020516c3ace8f33e17610dcf2f1b626d1aa8c730e8915b590f2a::" providerId="AD" clId="Web-{65FB080E-F382-5B19-049D-E0758E73E38F}" dt="2023-05-14T16:25:31.755" v="5" actId="20577"/>
          <ac:spMkLst>
            <pc:docMk/>
            <pc:sldMk cId="0" sldId="267"/>
            <ac:spMk id="3" creationId="{00000000-0000-0000-0000-000000000000}"/>
          </ac:spMkLst>
        </pc:spChg>
        <pc:spChg chg="mod">
          <ac:chgData name="Guest User" userId="S::urn:spo:anon#4e2016085111020516c3ace8f33e17610dcf2f1b626d1aa8c730e8915b590f2a::" providerId="AD" clId="Web-{65FB080E-F382-5B19-049D-E0758E73E38F}" dt="2023-05-14T16:25:31.770" v="6" actId="20577"/>
          <ac:spMkLst>
            <pc:docMk/>
            <pc:sldMk cId="0" sldId="267"/>
            <ac:spMk id="4" creationId="{00000000-0000-0000-0000-000000000000}"/>
          </ac:spMkLst>
        </pc:spChg>
        <pc:spChg chg="mod">
          <ac:chgData name="Guest User" userId="S::urn:spo:anon#4e2016085111020516c3ace8f33e17610dcf2f1b626d1aa8c730e8915b590f2a::" providerId="AD" clId="Web-{65FB080E-F382-5B19-049D-E0758E73E38F}" dt="2023-05-14T16:25:31.786" v="7" actId="20577"/>
          <ac:spMkLst>
            <pc:docMk/>
            <pc:sldMk cId="0" sldId="267"/>
            <ac:spMk id="6" creationId="{00000000-0000-0000-0000-000000000000}"/>
          </ac:spMkLst>
        </pc:spChg>
      </pc:sldChg>
      <pc:sldChg chg="addSp modSp ord">
        <pc:chgData name="Guest User" userId="S::urn:spo:anon#4e2016085111020516c3ace8f33e17610dcf2f1b626d1aa8c730e8915b590f2a::" providerId="AD" clId="Web-{65FB080E-F382-5B19-049D-E0758E73E38F}" dt="2023-05-14T19:09:14.386" v="1137" actId="20577"/>
        <pc:sldMkLst>
          <pc:docMk/>
          <pc:sldMk cId="0" sldId="270"/>
        </pc:sldMkLst>
        <pc:spChg chg="add mod">
          <ac:chgData name="Guest User" userId="S::urn:spo:anon#4e2016085111020516c3ace8f33e17610dcf2f1b626d1aa8c730e8915b590f2a::" providerId="AD" clId="Web-{65FB080E-F382-5B19-049D-E0758E73E38F}" dt="2023-05-14T19:09:14.386" v="1137" actId="20577"/>
          <ac:spMkLst>
            <pc:docMk/>
            <pc:sldMk cId="0" sldId="270"/>
            <ac:spMk id="2" creationId="{DB1F5ED1-9EE5-488F-018F-BCE88B93F46D}"/>
          </ac:spMkLst>
        </pc:spChg>
        <pc:spChg chg="mod">
          <ac:chgData name="Guest User" userId="S::urn:spo:anon#4e2016085111020516c3ace8f33e17610dcf2f1b626d1aa8c730e8915b590f2a::" providerId="AD" clId="Web-{65FB080E-F382-5B19-049D-E0758E73E38F}" dt="2023-05-14T19:04:58.941" v="766" actId="20577"/>
          <ac:spMkLst>
            <pc:docMk/>
            <pc:sldMk cId="0" sldId="270"/>
            <ac:spMk id="7" creationId="{00000000-0000-0000-0000-000000000000}"/>
          </ac:spMkLst>
        </pc:spChg>
      </pc:sldChg>
      <pc:sldChg chg="modSp">
        <pc:chgData name="Guest User" userId="S::urn:spo:anon#4e2016085111020516c3ace8f33e17610dcf2f1b626d1aa8c730e8915b590f2a::" providerId="AD" clId="Web-{65FB080E-F382-5B19-049D-E0758E73E38F}" dt="2023-05-14T17:31:42.816" v="377" actId="20577"/>
        <pc:sldMkLst>
          <pc:docMk/>
          <pc:sldMk cId="0" sldId="274"/>
        </pc:sldMkLst>
        <pc:spChg chg="mod">
          <ac:chgData name="Guest User" userId="S::urn:spo:anon#4e2016085111020516c3ace8f33e17610dcf2f1b626d1aa8c730e8915b590f2a::" providerId="AD" clId="Web-{65FB080E-F382-5B19-049D-E0758E73E38F}" dt="2023-05-14T17:31:42.816" v="377" actId="20577"/>
          <ac:spMkLst>
            <pc:docMk/>
            <pc:sldMk cId="0" sldId="274"/>
            <ac:spMk id="2" creationId="{00000000-0000-0000-0000-000000000000}"/>
          </ac:spMkLst>
        </pc:spChg>
        <pc:spChg chg="mod">
          <ac:chgData name="Guest User" userId="S::urn:spo:anon#4e2016085111020516c3ace8f33e17610dcf2f1b626d1aa8c730e8915b590f2a::" providerId="AD" clId="Web-{65FB080E-F382-5B19-049D-E0758E73E38F}" dt="2023-05-14T17:31:38.660" v="376" actId="20577"/>
          <ac:spMkLst>
            <pc:docMk/>
            <pc:sldMk cId="0" sldId="274"/>
            <ac:spMk id="3" creationId="{73C86B99-A22B-185E-9ED5-89E37BD3F3E3}"/>
          </ac:spMkLst>
        </pc:spChg>
      </pc:sldChg>
      <pc:sldChg chg="addSp delSp modSp">
        <pc:chgData name="Guest User" userId="S::urn:spo:anon#4e2016085111020516c3ace8f33e17610dcf2f1b626d1aa8c730e8915b590f2a::" providerId="AD" clId="Web-{65FB080E-F382-5B19-049D-E0758E73E38F}" dt="2023-05-14T19:29:13.591" v="1545" actId="1076"/>
        <pc:sldMkLst>
          <pc:docMk/>
          <pc:sldMk cId="0" sldId="276"/>
        </pc:sldMkLst>
        <pc:spChg chg="mod">
          <ac:chgData name="Guest User" userId="S::urn:spo:anon#4e2016085111020516c3ace8f33e17610dcf2f1b626d1aa8c730e8915b590f2a::" providerId="AD" clId="Web-{65FB080E-F382-5B19-049D-E0758E73E38F}" dt="2023-05-14T17:32:31.521" v="454" actId="20577"/>
          <ac:spMkLst>
            <pc:docMk/>
            <pc:sldMk cId="0" sldId="276"/>
            <ac:spMk id="2" creationId="{00000000-0000-0000-0000-000000000000}"/>
          </ac:spMkLst>
        </pc:spChg>
        <pc:spChg chg="add mod">
          <ac:chgData name="Guest User" userId="S::urn:spo:anon#4e2016085111020516c3ace8f33e17610dcf2f1b626d1aa8c730e8915b590f2a::" providerId="AD" clId="Web-{65FB080E-F382-5B19-049D-E0758E73E38F}" dt="2023-05-14T19:29:13.591" v="1545" actId="1076"/>
          <ac:spMkLst>
            <pc:docMk/>
            <pc:sldMk cId="0" sldId="276"/>
            <ac:spMk id="3" creationId="{57CA88D4-D34F-A4DE-DE38-7736B1086F51}"/>
          </ac:spMkLst>
        </pc:spChg>
        <pc:spChg chg="add del mod">
          <ac:chgData name="Guest User" userId="S::urn:spo:anon#4e2016085111020516c3ace8f33e17610dcf2f1b626d1aa8c730e8915b590f2a::" providerId="AD" clId="Web-{65FB080E-F382-5B19-049D-E0758E73E38F}" dt="2023-05-14T19:22:30.619" v="1442"/>
          <ac:spMkLst>
            <pc:docMk/>
            <pc:sldMk cId="0" sldId="276"/>
            <ac:spMk id="12" creationId="{AF3C97E1-F1D5-7F53-09E0-CEA0D4933AB3}"/>
          </ac:spMkLst>
        </pc:spChg>
      </pc:sldChg>
      <pc:sldChg chg="modSp">
        <pc:chgData name="Guest User" userId="S::urn:spo:anon#4e2016085111020516c3ace8f33e17610dcf2f1b626d1aa8c730e8915b590f2a::" providerId="AD" clId="Web-{65FB080E-F382-5B19-049D-E0758E73E38F}" dt="2023-05-14T17:25:35.166" v="347"/>
        <pc:sldMkLst>
          <pc:docMk/>
          <pc:sldMk cId="0" sldId="277"/>
        </pc:sldMkLst>
        <pc:spChg chg="mod">
          <ac:chgData name="Guest User" userId="S::urn:spo:anon#4e2016085111020516c3ace8f33e17610dcf2f1b626d1aa8c730e8915b590f2a::" providerId="AD" clId="Web-{65FB080E-F382-5B19-049D-E0758E73E38F}" dt="2023-05-14T16:28:17.478" v="22" actId="20577"/>
          <ac:spMkLst>
            <pc:docMk/>
            <pc:sldMk cId="0" sldId="277"/>
            <ac:spMk id="11" creationId="{00000000-0000-0000-0000-000000000000}"/>
          </ac:spMkLst>
        </pc:spChg>
        <pc:graphicFrameChg chg="mod modGraphic">
          <ac:chgData name="Guest User" userId="S::urn:spo:anon#4e2016085111020516c3ace8f33e17610dcf2f1b626d1aa8c730e8915b590f2a::" providerId="AD" clId="Web-{65FB080E-F382-5B19-049D-E0758E73E38F}" dt="2023-05-14T17:25:35.166" v="347"/>
          <ac:graphicFrameMkLst>
            <pc:docMk/>
            <pc:sldMk cId="0" sldId="277"/>
            <ac:graphicFrameMk id="4" creationId="{00000000-0000-0000-0000-000000000000}"/>
          </ac:graphicFrameMkLst>
        </pc:graphicFrameChg>
      </pc:sldChg>
      <pc:sldChg chg="modSp">
        <pc:chgData name="Guest User" userId="S::urn:spo:anon#4e2016085111020516c3ace8f33e17610dcf2f1b626d1aa8c730e8915b590f2a::" providerId="AD" clId="Web-{65FB080E-F382-5B19-049D-E0758E73E38F}" dt="2023-05-14T16:25:44.161" v="9" actId="20577"/>
        <pc:sldMkLst>
          <pc:docMk/>
          <pc:sldMk cId="0" sldId="278"/>
        </pc:sldMkLst>
        <pc:spChg chg="mod">
          <ac:chgData name="Guest User" userId="S::urn:spo:anon#4e2016085111020516c3ace8f33e17610dcf2f1b626d1aa8c730e8915b590f2a::" providerId="AD" clId="Web-{65FB080E-F382-5B19-049D-E0758E73E38F}" dt="2023-05-14T16:25:44.161" v="9" actId="20577"/>
          <ac:spMkLst>
            <pc:docMk/>
            <pc:sldMk cId="0" sldId="278"/>
            <ac:spMk id="8" creationId="{00000000-0000-0000-0000-000000000000}"/>
          </ac:spMkLst>
        </pc:spChg>
      </pc:sldChg>
      <pc:sldChg chg="modSp">
        <pc:chgData name="Guest User" userId="S::urn:spo:anon#4e2016085111020516c3ace8f33e17610dcf2f1b626d1aa8c730e8915b590f2a::" providerId="AD" clId="Web-{65FB080E-F382-5B19-049D-E0758E73E38F}" dt="2023-05-14T16:27:45.617" v="18" actId="20577"/>
        <pc:sldMkLst>
          <pc:docMk/>
          <pc:sldMk cId="0" sldId="280"/>
        </pc:sldMkLst>
        <pc:spChg chg="mod">
          <ac:chgData name="Guest User" userId="S::urn:spo:anon#4e2016085111020516c3ace8f33e17610dcf2f1b626d1aa8c730e8915b590f2a::" providerId="AD" clId="Web-{65FB080E-F382-5B19-049D-E0758E73E38F}" dt="2023-05-14T16:27:45.617" v="18" actId="20577"/>
          <ac:spMkLst>
            <pc:docMk/>
            <pc:sldMk cId="0" sldId="280"/>
            <ac:spMk id="5" creationId="{00000000-0000-0000-0000-000000000000}"/>
          </ac:spMkLst>
        </pc:spChg>
      </pc:sldChg>
      <pc:sldChg chg="modSp">
        <pc:chgData name="Guest User" userId="S::urn:spo:anon#4e2016085111020516c3ace8f33e17610dcf2f1b626d1aa8c730e8915b590f2a::" providerId="AD" clId="Web-{65FB080E-F382-5B19-049D-E0758E73E38F}" dt="2023-05-14T16:29:21.057" v="27" actId="20577"/>
        <pc:sldMkLst>
          <pc:docMk/>
          <pc:sldMk cId="2155400059" sldId="293"/>
        </pc:sldMkLst>
        <pc:spChg chg="mod">
          <ac:chgData name="Guest User" userId="S::urn:spo:anon#4e2016085111020516c3ace8f33e17610dcf2f1b626d1aa8c730e8915b590f2a::" providerId="AD" clId="Web-{65FB080E-F382-5B19-049D-E0758E73E38F}" dt="2023-05-14T16:29:21.057" v="27" actId="20577"/>
          <ac:spMkLst>
            <pc:docMk/>
            <pc:sldMk cId="2155400059" sldId="293"/>
            <ac:spMk id="4" creationId="{00000000-0000-0000-0000-000000000000}"/>
          </ac:spMkLst>
        </pc:spChg>
      </pc:sldChg>
      <pc:sldChg chg="addSp delSp modSp new del mod setBg">
        <pc:chgData name="Guest User" userId="S::urn:spo:anon#4e2016085111020516c3ace8f33e17610dcf2f1b626d1aa8c730e8915b590f2a::" providerId="AD" clId="Web-{65FB080E-F382-5B19-049D-E0758E73E38F}" dt="2023-05-14T16:51:42.270" v="319"/>
        <pc:sldMkLst>
          <pc:docMk/>
          <pc:sldMk cId="388059116" sldId="294"/>
        </pc:sldMkLst>
        <pc:spChg chg="del mod">
          <ac:chgData name="Guest User" userId="S::urn:spo:anon#4e2016085111020516c3ace8f33e17610dcf2f1b626d1aa8c730e8915b590f2a::" providerId="AD" clId="Web-{65FB080E-F382-5B19-049D-E0758E73E38F}" dt="2023-05-14T16:35:13.895" v="82"/>
          <ac:spMkLst>
            <pc:docMk/>
            <pc:sldMk cId="388059116" sldId="294"/>
            <ac:spMk id="2" creationId="{BA00716C-D600-E4CC-010F-65A356D3AA33}"/>
          </ac:spMkLst>
        </pc:spChg>
        <pc:spChg chg="del mod">
          <ac:chgData name="Guest User" userId="S::urn:spo:anon#4e2016085111020516c3ace8f33e17610dcf2f1b626d1aa8c730e8915b590f2a::" providerId="AD" clId="Web-{65FB080E-F382-5B19-049D-E0758E73E38F}" dt="2023-05-14T16:35:08.926" v="80"/>
          <ac:spMkLst>
            <pc:docMk/>
            <pc:sldMk cId="388059116" sldId="294"/>
            <ac:spMk id="3" creationId="{B72FF3E7-4734-197F-384F-FA7F9EC45032}"/>
          </ac:spMkLst>
        </pc:spChg>
        <pc:spChg chg="add del">
          <ac:chgData name="Guest User" userId="S::urn:spo:anon#4e2016085111020516c3ace8f33e17610dcf2f1b626d1aa8c730e8915b590f2a::" providerId="AD" clId="Web-{65FB080E-F382-5B19-049D-E0758E73E38F}" dt="2023-05-14T16:39:56.480" v="253"/>
          <ac:spMkLst>
            <pc:docMk/>
            <pc:sldMk cId="388059116" sldId="294"/>
            <ac:spMk id="9" creationId="{BACC6370-2D7E-4714-9D71-7542949D7D5D}"/>
          </ac:spMkLst>
        </pc:spChg>
        <pc:spChg chg="add del">
          <ac:chgData name="Guest User" userId="S::urn:spo:anon#4e2016085111020516c3ace8f33e17610dcf2f1b626d1aa8c730e8915b590f2a::" providerId="AD" clId="Web-{65FB080E-F382-5B19-049D-E0758E73E38F}" dt="2023-05-14T16:39:56.480" v="253"/>
          <ac:spMkLst>
            <pc:docMk/>
            <pc:sldMk cId="388059116" sldId="294"/>
            <ac:spMk id="11" creationId="{F68B3F68-107C-434F-AA38-110D5EA91B85}"/>
          </ac:spMkLst>
        </pc:spChg>
        <pc:spChg chg="add del">
          <ac:chgData name="Guest User" userId="S::urn:spo:anon#4e2016085111020516c3ace8f33e17610dcf2f1b626d1aa8c730e8915b590f2a::" providerId="AD" clId="Web-{65FB080E-F382-5B19-049D-E0758E73E38F}" dt="2023-05-14T16:39:56.480" v="253"/>
          <ac:spMkLst>
            <pc:docMk/>
            <pc:sldMk cId="388059116" sldId="294"/>
            <ac:spMk id="13" creationId="{AAD0DBB9-1A4B-4391-81D4-CB19F9AB918A}"/>
          </ac:spMkLst>
        </pc:spChg>
        <pc:spChg chg="add del">
          <ac:chgData name="Guest User" userId="S::urn:spo:anon#4e2016085111020516c3ace8f33e17610dcf2f1b626d1aa8c730e8915b590f2a::" providerId="AD" clId="Web-{65FB080E-F382-5B19-049D-E0758E73E38F}" dt="2023-05-14T16:39:56.480" v="253"/>
          <ac:spMkLst>
            <pc:docMk/>
            <pc:sldMk cId="388059116" sldId="294"/>
            <ac:spMk id="15" creationId="{063BBA22-50EA-4C4D-BE05-F1CE4E63AA56}"/>
          </ac:spMkLst>
        </pc:spChg>
        <pc:spChg chg="add del">
          <ac:chgData name="Guest User" userId="S::urn:spo:anon#4e2016085111020516c3ace8f33e17610dcf2f1b626d1aa8c730e8915b590f2a::" providerId="AD" clId="Web-{65FB080E-F382-5B19-049D-E0758E73E38F}" dt="2023-05-14T16:44:40.940" v="267"/>
          <ac:spMkLst>
            <pc:docMk/>
            <pc:sldMk cId="388059116" sldId="294"/>
            <ac:spMk id="17" creationId="{6C4028FD-8BAA-4A19-BFDE-594D991B7552}"/>
          </ac:spMkLst>
        </pc:spChg>
        <pc:spChg chg="add del">
          <ac:chgData name="Guest User" userId="S::urn:spo:anon#4e2016085111020516c3ace8f33e17610dcf2f1b626d1aa8c730e8915b590f2a::" providerId="AD" clId="Web-{65FB080E-F382-5B19-049D-E0758E73E38F}" dt="2023-05-14T16:44:40.940" v="267"/>
          <ac:spMkLst>
            <pc:docMk/>
            <pc:sldMk cId="388059116" sldId="294"/>
            <ac:spMk id="23" creationId="{B50AB553-2A96-4A92-96F2-93548E096954}"/>
          </ac:spMkLst>
        </pc:spChg>
        <pc:graphicFrameChg chg="add del mod modGraphic">
          <ac:chgData name="Guest User" userId="S::urn:spo:anon#4e2016085111020516c3ace8f33e17610dcf2f1b626d1aa8c730e8915b590f2a::" providerId="AD" clId="Web-{65FB080E-F382-5B19-049D-E0758E73E38F}" dt="2023-05-14T16:51:08.488" v="315"/>
          <ac:graphicFrameMkLst>
            <pc:docMk/>
            <pc:sldMk cId="388059116" sldId="294"/>
            <ac:graphicFrameMk id="4" creationId="{BEF7B231-7D90-2224-207A-72200A8FAB49}"/>
          </ac:graphicFrameMkLst>
        </pc:graphicFrameChg>
        <pc:picChg chg="add del">
          <ac:chgData name="Guest User" userId="S::urn:spo:anon#4e2016085111020516c3ace8f33e17610dcf2f1b626d1aa8c730e8915b590f2a::" providerId="AD" clId="Web-{65FB080E-F382-5B19-049D-E0758E73E38F}" dt="2023-05-14T16:44:40.940" v="267"/>
          <ac:picMkLst>
            <pc:docMk/>
            <pc:sldMk cId="388059116" sldId="294"/>
            <ac:picMk id="19" creationId="{2A4C88F8-8B32-6FB7-F3D1-8307D08DCCBB}"/>
          </ac:picMkLst>
        </pc:picChg>
      </pc:sldChg>
      <pc:sldChg chg="modSp">
        <pc:chgData name="Guest User" userId="S::urn:spo:anon#4e2016085111020516c3ace8f33e17610dcf2f1b626d1aa8c730e8915b590f2a::" providerId="AD" clId="Web-{65FB080E-F382-5B19-049D-E0758E73E38F}" dt="2023-05-14T19:31:20.986" v="1628" actId="20577"/>
        <pc:sldMkLst>
          <pc:docMk/>
          <pc:sldMk cId="1191163852" sldId="295"/>
        </pc:sldMkLst>
        <pc:spChg chg="mod">
          <ac:chgData name="Guest User" userId="S::urn:spo:anon#4e2016085111020516c3ace8f33e17610dcf2f1b626d1aa8c730e8915b590f2a::" providerId="AD" clId="Web-{65FB080E-F382-5B19-049D-E0758E73E38F}" dt="2023-05-14T19:31:20.986" v="1628" actId="20577"/>
          <ac:spMkLst>
            <pc:docMk/>
            <pc:sldMk cId="1191163852" sldId="295"/>
            <ac:spMk id="3" creationId="{73C86B99-A22B-185E-9ED5-89E37BD3F3E3}"/>
          </ac:spMkLst>
        </pc:spChg>
      </pc:sldChg>
      <pc:sldChg chg="delSp modSp new del">
        <pc:chgData name="Guest User" userId="S::urn:spo:anon#4e2016085111020516c3ace8f33e17610dcf2f1b626d1aa8c730e8915b590f2a::" providerId="AD" clId="Web-{65FB080E-F382-5B19-049D-E0758E73E38F}" dt="2023-05-14T16:51:42.770" v="320"/>
        <pc:sldMkLst>
          <pc:docMk/>
          <pc:sldMk cId="3460038976" sldId="295"/>
        </pc:sldMkLst>
        <pc:spChg chg="del mod">
          <ac:chgData name="Guest User" userId="S::urn:spo:anon#4e2016085111020516c3ace8f33e17610dcf2f1b626d1aa8c730e8915b590f2a::" providerId="AD" clId="Web-{65FB080E-F382-5B19-049D-E0758E73E38F}" dt="2023-05-14T16:48:03.435" v="287"/>
          <ac:spMkLst>
            <pc:docMk/>
            <pc:sldMk cId="3460038976" sldId="295"/>
            <ac:spMk id="2" creationId="{3C809CC8-FE4C-CDED-E51C-2EFB799BE79D}"/>
          </ac:spMkLst>
        </pc:spChg>
        <pc:spChg chg="mod">
          <ac:chgData name="Guest User" userId="S::urn:spo:anon#4e2016085111020516c3ace8f33e17610dcf2f1b626d1aa8c730e8915b590f2a::" providerId="AD" clId="Web-{65FB080E-F382-5B19-049D-E0758E73E38F}" dt="2023-05-14T16:48:05.060" v="288" actId="1076"/>
          <ac:spMkLst>
            <pc:docMk/>
            <pc:sldMk cId="3460038976" sldId="295"/>
            <ac:spMk id="3" creationId="{1D5B74AD-6962-E5B9-CCEF-A685CBE2F97C}"/>
          </ac:spMkLst>
        </pc:spChg>
      </pc:sldChg>
      <pc:sldChg chg="modSp">
        <pc:chgData name="Guest User" userId="S::urn:spo:anon#4e2016085111020516c3ace8f33e17610dcf2f1b626d1aa8c730e8915b590f2a::" providerId="AD" clId="Web-{65FB080E-F382-5B19-049D-E0758E73E38F}" dt="2023-05-14T17:20:55.175" v="326" actId="20577"/>
        <pc:sldMkLst>
          <pc:docMk/>
          <pc:sldMk cId="1985248637" sldId="296"/>
        </pc:sldMkLst>
        <pc:spChg chg="mod">
          <ac:chgData name="Guest User" userId="S::urn:spo:anon#4e2016085111020516c3ace8f33e17610dcf2f1b626d1aa8c730e8915b590f2a::" providerId="AD" clId="Web-{65FB080E-F382-5B19-049D-E0758E73E38F}" dt="2023-05-14T17:20:55.175" v="326" actId="20577"/>
          <ac:spMkLst>
            <pc:docMk/>
            <pc:sldMk cId="1985248637" sldId="296"/>
            <ac:spMk id="8" creationId="{2C291414-66EC-EF66-CA06-3535216DC2E7}"/>
          </ac:spMkLst>
        </pc:spChg>
      </pc:sldChg>
      <pc:sldChg chg="addSp modSp ord">
        <pc:chgData name="Guest User" userId="S::urn:spo:anon#4e2016085111020516c3ace8f33e17610dcf2f1b626d1aa8c730e8915b590f2a::" providerId="AD" clId="Web-{65FB080E-F382-5B19-049D-E0758E73E38F}" dt="2023-05-14T19:31:42.582" v="1629"/>
        <pc:sldMkLst>
          <pc:docMk/>
          <pc:sldMk cId="42117412" sldId="303"/>
        </pc:sldMkLst>
        <pc:spChg chg="add mod">
          <ac:chgData name="Guest User" userId="S::urn:spo:anon#4e2016085111020516c3ace8f33e17610dcf2f1b626d1aa8c730e8915b590f2a::" providerId="AD" clId="Web-{65FB080E-F382-5B19-049D-E0758E73E38F}" dt="2023-05-14T19:00:21.823" v="714" actId="20577"/>
          <ac:spMkLst>
            <pc:docMk/>
            <pc:sldMk cId="42117412" sldId="303"/>
            <ac:spMk id="3" creationId="{D5C49E1A-C162-52A6-6185-00C54D8FB96D}"/>
          </ac:spMkLst>
        </pc:spChg>
        <pc:spChg chg="mod">
          <ac:chgData name="Guest User" userId="S::urn:spo:anon#4e2016085111020516c3ace8f33e17610dcf2f1b626d1aa8c730e8915b590f2a::" providerId="AD" clId="Web-{65FB080E-F382-5B19-049D-E0758E73E38F}" dt="2023-05-14T18:58:07.772" v="635" actId="1076"/>
          <ac:spMkLst>
            <pc:docMk/>
            <pc:sldMk cId="42117412" sldId="303"/>
            <ac:spMk id="7" creationId="{00000000-0000-0000-0000-000000000000}"/>
          </ac:spMkLst>
        </pc:spChg>
      </pc:sldChg>
      <pc:sldChg chg="addSp delSp modSp add replId">
        <pc:chgData name="Guest User" userId="S::urn:spo:anon#4e2016085111020516c3ace8f33e17610dcf2f1b626d1aa8c730e8915b590f2a::" providerId="AD" clId="Web-{65FB080E-F382-5B19-049D-E0758E73E38F}" dt="2023-05-14T19:13:11.315" v="1418" actId="20577"/>
        <pc:sldMkLst>
          <pc:docMk/>
          <pc:sldMk cId="1566942015" sldId="308"/>
        </pc:sldMkLst>
        <pc:spChg chg="del mod">
          <ac:chgData name="Guest User" userId="S::urn:spo:anon#4e2016085111020516c3ace8f33e17610dcf2f1b626d1aa8c730e8915b590f2a::" providerId="AD" clId="Web-{65FB080E-F382-5B19-049D-E0758E73E38F}" dt="2023-05-14T19:03:45.735" v="729"/>
          <ac:spMkLst>
            <pc:docMk/>
            <pc:sldMk cId="1566942015" sldId="308"/>
            <ac:spMk id="2" creationId="{DB1F5ED1-9EE5-488F-018F-BCE88B93F46D}"/>
          </ac:spMkLst>
        </pc:spChg>
        <pc:spChg chg="add mod">
          <ac:chgData name="Guest User" userId="S::urn:spo:anon#4e2016085111020516c3ace8f33e17610dcf2f1b626d1aa8c730e8915b590f2a::" providerId="AD" clId="Web-{65FB080E-F382-5B19-049D-E0758E73E38F}" dt="2023-05-14T19:13:11.315" v="1418" actId="20577"/>
          <ac:spMkLst>
            <pc:docMk/>
            <pc:sldMk cId="1566942015" sldId="308"/>
            <ac:spMk id="3" creationId="{00296587-754C-E9F4-C81B-B9816C8C9E97}"/>
          </ac:spMkLst>
        </pc:spChg>
      </pc:sldChg>
      <pc:sldChg chg="addSp delSp modSp new del">
        <pc:chgData name="Guest User" userId="S::urn:spo:anon#4e2016085111020516c3ace8f33e17610dcf2f1b626d1aa8c730e8915b590f2a::" providerId="AD" clId="Web-{65FB080E-F382-5B19-049D-E0758E73E38F}" dt="2023-05-14T19:30:04.733" v="1553"/>
        <pc:sldMkLst>
          <pc:docMk/>
          <pc:sldMk cId="3964818742" sldId="310"/>
        </pc:sldMkLst>
        <pc:spChg chg="add del">
          <ac:chgData name="Guest User" userId="S::urn:spo:anon#4e2016085111020516c3ace8f33e17610dcf2f1b626d1aa8c730e8915b590f2a::" providerId="AD" clId="Web-{65FB080E-F382-5B19-049D-E0758E73E38F}" dt="2023-05-14T19:15:54.341" v="1422"/>
          <ac:spMkLst>
            <pc:docMk/>
            <pc:sldMk cId="3964818742" sldId="310"/>
            <ac:spMk id="3" creationId="{9070D91D-4C58-D712-5A9D-C0615731F1B5}"/>
          </ac:spMkLst>
        </pc:spChg>
        <pc:spChg chg="del">
          <ac:chgData name="Guest User" userId="S::urn:spo:anon#4e2016085111020516c3ace8f33e17610dcf2f1b626d1aa8c730e8915b590f2a::" providerId="AD" clId="Web-{65FB080E-F382-5B19-049D-E0758E73E38F}" dt="2023-05-14T19:16:13.638" v="1423"/>
          <ac:spMkLst>
            <pc:docMk/>
            <pc:sldMk cId="3964818742" sldId="310"/>
            <ac:spMk id="4" creationId="{8F323849-257B-0346-577C-2F7AD5DBDC69}"/>
          </ac:spMkLst>
        </pc:spChg>
        <pc:spChg chg="add mod">
          <ac:chgData name="Guest User" userId="S::urn:spo:anon#4e2016085111020516c3ace8f33e17610dcf2f1b626d1aa8c730e8915b590f2a::" providerId="AD" clId="Web-{65FB080E-F382-5B19-049D-E0758E73E38F}" dt="2023-05-14T19:16:51.843" v="1441"/>
          <ac:spMkLst>
            <pc:docMk/>
            <pc:sldMk cId="3964818742" sldId="310"/>
            <ac:spMk id="252" creationId="{A9DC19AA-FE6B-648E-914F-531654494C5B}"/>
          </ac:spMkLst>
        </pc:spChg>
        <pc:graphicFrameChg chg="add del mod ord modGraphic">
          <ac:chgData name="Guest User" userId="S::urn:spo:anon#4e2016085111020516c3ace8f33e17610dcf2f1b626d1aa8c730e8915b590f2a::" providerId="AD" clId="Web-{65FB080E-F382-5B19-049D-E0758E73E38F}" dt="2023-05-14T19:15:54.341" v="1422"/>
          <ac:graphicFrameMkLst>
            <pc:docMk/>
            <pc:sldMk cId="3964818742" sldId="310"/>
            <ac:graphicFrameMk id="5" creationId="{A7DC27A8-C8AF-BEBB-5658-B8947D448C20}"/>
          </ac:graphicFrameMkLst>
        </pc:graphicFrameChg>
        <pc:graphicFrameChg chg="add del mod ord modGraphic">
          <ac:chgData name="Guest User" userId="S::urn:spo:anon#4e2016085111020516c3ace8f33e17610dcf2f1b626d1aa8c730e8915b590f2a::" providerId="AD" clId="Web-{65FB080E-F382-5B19-049D-E0758E73E38F}" dt="2023-05-14T19:16:51.843" v="1441"/>
          <ac:graphicFrameMkLst>
            <pc:docMk/>
            <pc:sldMk cId="3964818742" sldId="310"/>
            <ac:graphicFrameMk id="12" creationId="{2F932E81-6DC7-AC73-C99F-91624D4EFB0B}"/>
          </ac:graphicFrameMkLst>
        </pc:graphicFrameChg>
      </pc:sldChg>
      <pc:sldChg chg="addSp delSp modSp new">
        <pc:chgData name="Guest User" userId="S::urn:spo:anon#4e2016085111020516c3ace8f33e17610dcf2f1b626d1aa8c730e8915b590f2a::" providerId="AD" clId="Web-{65FB080E-F382-5B19-049D-E0758E73E38F}" dt="2023-05-14T19:29:56.608" v="1552" actId="20577"/>
        <pc:sldMkLst>
          <pc:docMk/>
          <pc:sldMk cId="4253736734" sldId="311"/>
        </pc:sldMkLst>
        <pc:spChg chg="del mod">
          <ac:chgData name="Guest User" userId="S::urn:spo:anon#4e2016085111020516c3ace8f33e17610dcf2f1b626d1aa8c730e8915b590f2a::" providerId="AD" clId="Web-{65FB080E-F382-5B19-049D-E0758E73E38F}" dt="2023-05-14T19:24:52.036" v="1467"/>
          <ac:spMkLst>
            <pc:docMk/>
            <pc:sldMk cId="4253736734" sldId="311"/>
            <ac:spMk id="2" creationId="{FD59DEBD-56E2-6BF7-7348-D34EB0947C2E}"/>
          </ac:spMkLst>
        </pc:spChg>
        <pc:spChg chg="mod">
          <ac:chgData name="Guest User" userId="S::urn:spo:anon#4e2016085111020516c3ace8f33e17610dcf2f1b626d1aa8c730e8915b590f2a::" providerId="AD" clId="Web-{65FB080E-F382-5B19-049D-E0758E73E38F}" dt="2023-05-14T19:29:56.608" v="1552" actId="20577"/>
          <ac:spMkLst>
            <pc:docMk/>
            <pc:sldMk cId="4253736734" sldId="311"/>
            <ac:spMk id="3" creationId="{FF31762E-208B-5357-CA24-4AFD5809E3C7}"/>
          </ac:spMkLst>
        </pc:spChg>
        <pc:spChg chg="del">
          <ac:chgData name="Guest User" userId="S::urn:spo:anon#4e2016085111020516c3ace8f33e17610dcf2f1b626d1aa8c730e8915b590f2a::" providerId="AD" clId="Web-{65FB080E-F382-5B19-049D-E0758E73E38F}" dt="2023-05-14T19:23:10.401" v="1456"/>
          <ac:spMkLst>
            <pc:docMk/>
            <pc:sldMk cId="4253736734" sldId="311"/>
            <ac:spMk id="4" creationId="{3CE20443-6EC6-3B28-9888-30D8BEDBEC8B}"/>
          </ac:spMkLst>
        </pc:spChg>
        <pc:spChg chg="add">
          <ac:chgData name="Guest User" userId="S::urn:spo:anon#4e2016085111020516c3ace8f33e17610dcf2f1b626d1aa8c730e8915b590f2a::" providerId="AD" clId="Web-{65FB080E-F382-5B19-049D-E0758E73E38F}" dt="2023-05-14T19:24:58.646" v="1468"/>
          <ac:spMkLst>
            <pc:docMk/>
            <pc:sldMk cId="4253736734" sldId="311"/>
            <ac:spMk id="6" creationId="{3C102251-6F38-2FB6-5E58-7BBC7812FC61}"/>
          </ac:spMkLst>
        </pc:spChg>
      </pc:sldChg>
    </pc:docChg>
  </pc:docChgLst>
  <pc:docChgLst>
    <pc:chgData name="Guest User" userId="S::urn:spo:anon#4e2016085111020516c3ace8f33e17610dcf2f1b626d1aa8c730e8915b590f2a::" providerId="AD" clId="Web-{550D1F3A-6D1E-B138-2A8D-FEA96415B40D}"/>
    <pc:docChg chg="addSld modSld">
      <pc:chgData name="Guest User" userId="S::urn:spo:anon#4e2016085111020516c3ace8f33e17610dcf2f1b626d1aa8c730e8915b590f2a::" providerId="AD" clId="Web-{550D1F3A-6D1E-B138-2A8D-FEA96415B40D}" dt="2023-05-15T02:24:44.113" v="89"/>
      <pc:docMkLst>
        <pc:docMk/>
      </pc:docMkLst>
      <pc:sldChg chg="modSp add replId">
        <pc:chgData name="Guest User" userId="S::urn:spo:anon#4e2016085111020516c3ace8f33e17610dcf2f1b626d1aa8c730e8915b590f2a::" providerId="AD" clId="Web-{550D1F3A-6D1E-B138-2A8D-FEA96415B40D}" dt="2023-05-15T02:24:44.113" v="89"/>
        <pc:sldMkLst>
          <pc:docMk/>
          <pc:sldMk cId="2807740144" sldId="312"/>
        </pc:sldMkLst>
        <pc:graphicFrameChg chg="mod modGraphic">
          <ac:chgData name="Guest User" userId="S::urn:spo:anon#4e2016085111020516c3ace8f33e17610dcf2f1b626d1aa8c730e8915b590f2a::" providerId="AD" clId="Web-{550D1F3A-6D1E-B138-2A8D-FEA96415B40D}" dt="2023-05-15T02:24:44.113" v="89"/>
          <ac:graphicFrameMkLst>
            <pc:docMk/>
            <pc:sldMk cId="2807740144" sldId="312"/>
            <ac:graphicFrameMk id="4" creationId="{00000000-0000-0000-0000-000000000000}"/>
          </ac:graphicFrameMkLst>
        </pc:graphicFrameChg>
      </pc:sldChg>
    </pc:docChg>
  </pc:docChgLst>
  <pc:docChgLst>
    <pc:chgData name="Maddineni Sravani - [CH.EN.U4AIE21125]" userId="S::ch.en.u4aie21125@ch.students.amrita.edu::908fa032-57e2-474e-8bc7-1a18a2e9fc8e" providerId="AD" clId="Web-{0279E41B-5CEE-2A53-4A58-371E1D17415C}"/>
    <pc:docChg chg="modSld">
      <pc:chgData name="Maddineni Sravani - [CH.EN.U4AIE21125]" userId="S::ch.en.u4aie21125@ch.students.amrita.edu::908fa032-57e2-474e-8bc7-1a18a2e9fc8e" providerId="AD" clId="Web-{0279E41B-5CEE-2A53-4A58-371E1D17415C}" dt="2023-05-14T15:51:00.179" v="445"/>
      <pc:docMkLst>
        <pc:docMk/>
      </pc:docMkLst>
      <pc:sldChg chg="modSp">
        <pc:chgData name="Maddineni Sravani - [CH.EN.U4AIE21125]" userId="S::ch.en.u4aie21125@ch.students.amrita.edu::908fa032-57e2-474e-8bc7-1a18a2e9fc8e" providerId="AD" clId="Web-{0279E41B-5CEE-2A53-4A58-371E1D17415C}" dt="2023-05-14T15:44:06.055" v="406" actId="20577"/>
        <pc:sldMkLst>
          <pc:docMk/>
          <pc:sldMk cId="0" sldId="257"/>
        </pc:sldMkLst>
        <pc:spChg chg="mod">
          <ac:chgData name="Maddineni Sravani - [CH.EN.U4AIE21125]" userId="S::ch.en.u4aie21125@ch.students.amrita.edu::908fa032-57e2-474e-8bc7-1a18a2e9fc8e" providerId="AD" clId="Web-{0279E41B-5CEE-2A53-4A58-371E1D17415C}" dt="2023-05-14T15:44:06.055" v="406" actId="20577"/>
          <ac:spMkLst>
            <pc:docMk/>
            <pc:sldMk cId="0" sldId="257"/>
            <ac:spMk id="6" creationId="{00000000-0000-0000-0000-000000000000}"/>
          </ac:spMkLst>
        </pc:spChg>
      </pc:sldChg>
      <pc:sldChg chg="modSp">
        <pc:chgData name="Maddineni Sravani - [CH.EN.U4AIE21125]" userId="S::ch.en.u4aie21125@ch.students.amrita.edu::908fa032-57e2-474e-8bc7-1a18a2e9fc8e" providerId="AD" clId="Web-{0279E41B-5CEE-2A53-4A58-371E1D17415C}" dt="2023-05-14T15:39:22.638" v="209" actId="1076"/>
        <pc:sldMkLst>
          <pc:docMk/>
          <pc:sldMk cId="0" sldId="258"/>
        </pc:sldMkLst>
        <pc:spChg chg="mod">
          <ac:chgData name="Maddineni Sravani - [CH.EN.U4AIE21125]" userId="S::ch.en.u4aie21125@ch.students.amrita.edu::908fa032-57e2-474e-8bc7-1a18a2e9fc8e" providerId="AD" clId="Web-{0279E41B-5CEE-2A53-4A58-371E1D17415C}" dt="2023-05-14T15:39:22.638" v="209" actId="1076"/>
          <ac:spMkLst>
            <pc:docMk/>
            <pc:sldMk cId="0" sldId="258"/>
            <ac:spMk id="4" creationId="{00000000-0000-0000-0000-000000000000}"/>
          </ac:spMkLst>
        </pc:spChg>
      </pc:sldChg>
      <pc:sldChg chg="modSp">
        <pc:chgData name="Maddineni Sravani - [CH.EN.U4AIE21125]" userId="S::ch.en.u4aie21125@ch.students.amrita.edu::908fa032-57e2-474e-8bc7-1a18a2e9fc8e" providerId="AD" clId="Web-{0279E41B-5CEE-2A53-4A58-371E1D17415C}" dt="2023-05-14T15:45:16.323" v="407" actId="20577"/>
        <pc:sldMkLst>
          <pc:docMk/>
          <pc:sldMk cId="0" sldId="267"/>
        </pc:sldMkLst>
        <pc:spChg chg="mod">
          <ac:chgData name="Maddineni Sravani - [CH.EN.U4AIE21125]" userId="S::ch.en.u4aie21125@ch.students.amrita.edu::908fa032-57e2-474e-8bc7-1a18a2e9fc8e" providerId="AD" clId="Web-{0279E41B-5CEE-2A53-4A58-371E1D17415C}" dt="2023-05-14T15:45:16.323" v="407" actId="20577"/>
          <ac:spMkLst>
            <pc:docMk/>
            <pc:sldMk cId="0" sldId="267"/>
            <ac:spMk id="4" creationId="{00000000-0000-0000-0000-000000000000}"/>
          </ac:spMkLst>
        </pc:spChg>
      </pc:sldChg>
      <pc:sldChg chg="modSp">
        <pc:chgData name="Maddineni Sravani - [CH.EN.U4AIE21125]" userId="S::ch.en.u4aie21125@ch.students.amrita.edu::908fa032-57e2-474e-8bc7-1a18a2e9fc8e" providerId="AD" clId="Web-{0279E41B-5CEE-2A53-4A58-371E1D17415C}" dt="2023-05-14T15:51:00.179" v="445"/>
        <pc:sldMkLst>
          <pc:docMk/>
          <pc:sldMk cId="0" sldId="277"/>
        </pc:sldMkLst>
        <pc:graphicFrameChg chg="mod modGraphic">
          <ac:chgData name="Maddineni Sravani - [CH.EN.U4AIE21125]" userId="S::ch.en.u4aie21125@ch.students.amrita.edu::908fa032-57e2-474e-8bc7-1a18a2e9fc8e" providerId="AD" clId="Web-{0279E41B-5CEE-2A53-4A58-371E1D17415C}" dt="2023-05-14T15:51:00.179" v="445"/>
          <ac:graphicFrameMkLst>
            <pc:docMk/>
            <pc:sldMk cId="0" sldId="277"/>
            <ac:graphicFrameMk id="4" creationId="{00000000-0000-0000-0000-000000000000}"/>
          </ac:graphicFrameMkLst>
        </pc:graphicFrameChg>
      </pc:sldChg>
      <pc:sldChg chg="modSp">
        <pc:chgData name="Maddineni Sravani - [CH.EN.U4AIE21125]" userId="S::ch.en.u4aie21125@ch.students.amrita.edu::908fa032-57e2-474e-8bc7-1a18a2e9fc8e" providerId="AD" clId="Web-{0279E41B-5CEE-2A53-4A58-371E1D17415C}" dt="2023-05-14T15:39:17.451" v="208" actId="1076"/>
        <pc:sldMkLst>
          <pc:docMk/>
          <pc:sldMk cId="2155400059" sldId="293"/>
        </pc:sldMkLst>
        <pc:spChg chg="mod">
          <ac:chgData name="Maddineni Sravani - [CH.EN.U4AIE21125]" userId="S::ch.en.u4aie21125@ch.students.amrita.edu::908fa032-57e2-474e-8bc7-1a18a2e9fc8e" providerId="AD" clId="Web-{0279E41B-5CEE-2A53-4A58-371E1D17415C}" dt="2023-05-14T15:39:13.122" v="207" actId="1076"/>
          <ac:spMkLst>
            <pc:docMk/>
            <pc:sldMk cId="2155400059" sldId="293"/>
            <ac:spMk id="4" creationId="{00000000-0000-0000-0000-000000000000}"/>
          </ac:spMkLst>
        </pc:spChg>
        <pc:spChg chg="mod">
          <ac:chgData name="Maddineni Sravani - [CH.EN.U4AIE21125]" userId="S::ch.en.u4aie21125@ch.students.amrita.edu::908fa032-57e2-474e-8bc7-1a18a2e9fc8e" providerId="AD" clId="Web-{0279E41B-5CEE-2A53-4A58-371E1D17415C}" dt="2023-05-14T15:39:09.607" v="206" actId="1076"/>
          <ac:spMkLst>
            <pc:docMk/>
            <pc:sldMk cId="2155400059" sldId="293"/>
            <ac:spMk id="6" creationId="{91C4524A-6FBA-DE4D-DAEF-42FE6035C768}"/>
          </ac:spMkLst>
        </pc:spChg>
        <pc:spChg chg="mod">
          <ac:chgData name="Maddineni Sravani - [CH.EN.U4AIE21125]" userId="S::ch.en.u4aie21125@ch.students.amrita.edu::908fa032-57e2-474e-8bc7-1a18a2e9fc8e" providerId="AD" clId="Web-{0279E41B-5CEE-2A53-4A58-371E1D17415C}" dt="2023-05-14T15:39:17.451" v="208" actId="1076"/>
          <ac:spMkLst>
            <pc:docMk/>
            <pc:sldMk cId="2155400059" sldId="293"/>
            <ac:spMk id="7" creationId="{07F14C48-9498-D9FF-2206-F669D5EAA008}"/>
          </ac:spMkLst>
        </pc:spChg>
      </pc:sldChg>
    </pc:docChg>
  </pc:docChgLst>
  <pc:docChgLst>
    <pc:chgData clId="Web-{CCFD0670-D882-C0D7-03B7-9031444CA60B}"/>
    <pc:docChg chg="modSld">
      <pc:chgData name="" userId="" providerId="" clId="Web-{CCFD0670-D882-C0D7-03B7-9031444CA60B}" dt="2023-05-14T15:15:01.261" v="0" actId="20577"/>
      <pc:docMkLst>
        <pc:docMk/>
      </pc:docMkLst>
      <pc:sldChg chg="modSp">
        <pc:chgData name="" userId="" providerId="" clId="Web-{CCFD0670-D882-C0D7-03B7-9031444CA60B}" dt="2023-05-14T15:15:01.261" v="0" actId="20577"/>
        <pc:sldMkLst>
          <pc:docMk/>
          <pc:sldMk cId="0" sldId="278"/>
        </pc:sldMkLst>
        <pc:spChg chg="mod">
          <ac:chgData name="" userId="" providerId="" clId="Web-{CCFD0670-D882-C0D7-03B7-9031444CA60B}" dt="2023-05-14T15:15:01.261" v="0" actId="20577"/>
          <ac:spMkLst>
            <pc:docMk/>
            <pc:sldMk cId="0" sldId="278"/>
            <ac:spMk id="3" creationId="{00000000-0000-0000-0000-000000000000}"/>
          </ac:spMkLst>
        </pc:spChg>
      </pc:sldChg>
    </pc:docChg>
  </pc:docChgLst>
  <pc:docChgLst>
    <pc:chgData name="Guest User" userId="S::urn:spo:anon#4e2016085111020516c3ace8f33e17610dcf2f1b626d1aa8c730e8915b590f2a::" providerId="AD" clId="Web-{CCFD0670-D882-C0D7-03B7-9031444CA60B}"/>
    <pc:docChg chg="modSld">
      <pc:chgData name="Guest User" userId="S::urn:spo:anon#4e2016085111020516c3ace8f33e17610dcf2f1b626d1aa8c730e8915b590f2a::" providerId="AD" clId="Web-{CCFD0670-D882-C0D7-03B7-9031444CA60B}" dt="2023-05-14T15:15:02.355" v="0" actId="20577"/>
      <pc:docMkLst>
        <pc:docMk/>
      </pc:docMkLst>
      <pc:sldChg chg="modSp">
        <pc:chgData name="Guest User" userId="S::urn:spo:anon#4e2016085111020516c3ace8f33e17610dcf2f1b626d1aa8c730e8915b590f2a::" providerId="AD" clId="Web-{CCFD0670-D882-C0D7-03B7-9031444CA60B}" dt="2023-05-14T15:15:02.355" v="0" actId="20577"/>
        <pc:sldMkLst>
          <pc:docMk/>
          <pc:sldMk cId="0" sldId="278"/>
        </pc:sldMkLst>
        <pc:spChg chg="mod">
          <ac:chgData name="Guest User" userId="S::urn:spo:anon#4e2016085111020516c3ace8f33e17610dcf2f1b626d1aa8c730e8915b590f2a::" providerId="AD" clId="Web-{CCFD0670-D882-C0D7-03B7-9031444CA60B}" dt="2023-05-14T15:15:02.355" v="0" actId="20577"/>
          <ac:spMkLst>
            <pc:docMk/>
            <pc:sldMk cId="0" sldId="278"/>
            <ac:spMk id="3" creationId="{00000000-0000-0000-0000-000000000000}"/>
          </ac:spMkLst>
        </pc:spChg>
      </pc:sldChg>
    </pc:docChg>
  </pc:docChgLst>
  <pc:docChgLst>
    <pc:chgData name="Guest User" userId="S::urn:spo:anon#4e2016085111020516c3ace8f33e17610dcf2f1b626d1aa8c730e8915b590f2a::" providerId="AD" clId="Web-{5AF63117-19E0-A79B-8718-3FC08AA66C27}"/>
    <pc:docChg chg="modSld">
      <pc:chgData name="Guest User" userId="S::urn:spo:anon#4e2016085111020516c3ace8f33e17610dcf2f1b626d1aa8c730e8915b590f2a::" providerId="AD" clId="Web-{5AF63117-19E0-A79B-8718-3FC08AA66C27}" dt="2023-05-15T02:12:26.777" v="80" actId="20577"/>
      <pc:docMkLst>
        <pc:docMk/>
      </pc:docMkLst>
      <pc:sldChg chg="addSp delSp modSp">
        <pc:chgData name="Guest User" userId="S::urn:spo:anon#4e2016085111020516c3ace8f33e17610dcf2f1b626d1aa8c730e8915b590f2a::" providerId="AD" clId="Web-{5AF63117-19E0-A79B-8718-3FC08AA66C27}" dt="2023-05-15T02:12:26.777" v="80" actId="20577"/>
        <pc:sldMkLst>
          <pc:docMk/>
          <pc:sldMk cId="0" sldId="266"/>
        </pc:sldMkLst>
        <pc:graphicFrameChg chg="add del modGraphic">
          <ac:chgData name="Guest User" userId="S::urn:spo:anon#4e2016085111020516c3ace8f33e17610dcf2f1b626d1aa8c730e8915b590f2a::" providerId="AD" clId="Web-{5AF63117-19E0-A79B-8718-3FC08AA66C27}" dt="2023-05-15T02:12:26.777" v="80" actId="20577"/>
          <ac:graphicFrameMkLst>
            <pc:docMk/>
            <pc:sldMk cId="0" sldId="266"/>
            <ac:graphicFrameMk id="12" creationId="{8881B038-F660-D26A-B06D-278FABA6AAA0}"/>
          </ac:graphicFrameMkLst>
        </pc:graphicFrameChg>
      </pc:sldChg>
      <pc:sldChg chg="modSp">
        <pc:chgData name="Guest User" userId="S::urn:spo:anon#4e2016085111020516c3ace8f33e17610dcf2f1b626d1aa8c730e8915b590f2a::" providerId="AD" clId="Web-{5AF63117-19E0-A79B-8718-3FC08AA66C27}" dt="2023-05-15T01:50:33.704" v="63"/>
        <pc:sldMkLst>
          <pc:docMk/>
          <pc:sldMk cId="0" sldId="277"/>
        </pc:sldMkLst>
        <pc:graphicFrameChg chg="mod modGraphic">
          <ac:chgData name="Guest User" userId="S::urn:spo:anon#4e2016085111020516c3ace8f33e17610dcf2f1b626d1aa8c730e8915b590f2a::" providerId="AD" clId="Web-{5AF63117-19E0-A79B-8718-3FC08AA66C27}" dt="2023-05-15T01:50:33.704" v="63"/>
          <ac:graphicFrameMkLst>
            <pc:docMk/>
            <pc:sldMk cId="0" sldId="277"/>
            <ac:graphicFrameMk id="4" creationId="{00000000-0000-0000-0000-000000000000}"/>
          </ac:graphicFrameMkLst>
        </pc:graphicFrameChg>
      </pc:sldChg>
    </pc:docChg>
  </pc:docChgLst>
  <pc:docChgLst>
    <pc:chgData name="Guest User" userId="S::urn:spo:anon#4e2016085111020516c3ace8f33e17610dcf2f1b626d1aa8c730e8915b590f2a::" providerId="AD" clId="Web-{ECF66AA3-E564-42E1-71AA-9E7B01E7B528}"/>
    <pc:docChg chg="modSld">
      <pc:chgData name="Guest User" userId="S::urn:spo:anon#4e2016085111020516c3ace8f33e17610dcf2f1b626d1aa8c730e8915b590f2a::" providerId="AD" clId="Web-{ECF66AA3-E564-42E1-71AA-9E7B01E7B528}" dt="2023-05-15T01:44:31.986" v="529" actId="1076"/>
      <pc:docMkLst>
        <pc:docMk/>
      </pc:docMkLst>
      <pc:sldChg chg="addSp delSp modSp">
        <pc:chgData name="Guest User" userId="S::urn:spo:anon#4e2016085111020516c3ace8f33e17610dcf2f1b626d1aa8c730e8915b590f2a::" providerId="AD" clId="Web-{ECF66AA3-E564-42E1-71AA-9E7B01E7B528}" dt="2023-05-15T01:04:48.089" v="305" actId="14100"/>
        <pc:sldMkLst>
          <pc:docMk/>
          <pc:sldMk cId="0" sldId="258"/>
        </pc:sldMkLst>
        <pc:spChg chg="add mod">
          <ac:chgData name="Guest User" userId="S::urn:spo:anon#4e2016085111020516c3ace8f33e17610dcf2f1b626d1aa8c730e8915b590f2a::" providerId="AD" clId="Web-{ECF66AA3-E564-42E1-71AA-9E7B01E7B528}" dt="2023-05-15T01:04:24.025" v="299" actId="1076"/>
          <ac:spMkLst>
            <pc:docMk/>
            <pc:sldMk cId="0" sldId="258"/>
            <ac:spMk id="3" creationId="{0B9ACEC5-2AB7-ED0F-0D58-9DC2F3D42F54}"/>
          </ac:spMkLst>
        </pc:spChg>
        <pc:spChg chg="mod">
          <ac:chgData name="Guest User" userId="S::urn:spo:anon#4e2016085111020516c3ace8f33e17610dcf2f1b626d1aa8c730e8915b590f2a::" providerId="AD" clId="Web-{ECF66AA3-E564-42E1-71AA-9E7B01E7B528}" dt="2023-05-15T01:04:48.089" v="305" actId="14100"/>
          <ac:spMkLst>
            <pc:docMk/>
            <pc:sldMk cId="0" sldId="258"/>
            <ac:spMk id="6" creationId="{91C4524A-6FBA-DE4D-DAEF-42FE6035C768}"/>
          </ac:spMkLst>
        </pc:spChg>
        <pc:spChg chg="del mod">
          <ac:chgData name="Guest User" userId="S::urn:spo:anon#4e2016085111020516c3ace8f33e17610dcf2f1b626d1aa8c730e8915b590f2a::" providerId="AD" clId="Web-{ECF66AA3-E564-42E1-71AA-9E7B01E7B528}" dt="2023-05-15T01:04:20.760" v="298"/>
          <ac:spMkLst>
            <pc:docMk/>
            <pc:sldMk cId="0" sldId="258"/>
            <ac:spMk id="7" creationId="{07F14C48-9498-D9FF-2206-F669D5EAA008}"/>
          </ac:spMkLst>
        </pc:spChg>
      </pc:sldChg>
      <pc:sldChg chg="modSp">
        <pc:chgData name="Guest User" userId="S::urn:spo:anon#4e2016085111020516c3ace8f33e17610dcf2f1b626d1aa8c730e8915b590f2a::" providerId="AD" clId="Web-{ECF66AA3-E564-42E1-71AA-9E7B01E7B528}" dt="2023-05-15T01:44:31.986" v="529" actId="1076"/>
        <pc:sldMkLst>
          <pc:docMk/>
          <pc:sldMk cId="0" sldId="266"/>
        </pc:sldMkLst>
        <pc:graphicFrameChg chg="mod">
          <ac:chgData name="Guest User" userId="S::urn:spo:anon#4e2016085111020516c3ace8f33e17610dcf2f1b626d1aa8c730e8915b590f2a::" providerId="AD" clId="Web-{ECF66AA3-E564-42E1-71AA-9E7B01E7B528}" dt="2023-05-15T01:44:31.986" v="529" actId="1076"/>
          <ac:graphicFrameMkLst>
            <pc:docMk/>
            <pc:sldMk cId="0" sldId="266"/>
            <ac:graphicFrameMk id="12" creationId="{8881B038-F660-D26A-B06D-278FABA6AAA0}"/>
          </ac:graphicFrameMkLst>
        </pc:graphicFrameChg>
      </pc:sldChg>
      <pc:sldChg chg="modSp">
        <pc:chgData name="Guest User" userId="S::urn:spo:anon#4e2016085111020516c3ace8f33e17610dcf2f1b626d1aa8c730e8915b590f2a::" providerId="AD" clId="Web-{ECF66AA3-E564-42E1-71AA-9E7B01E7B528}" dt="2023-05-15T01:09:06.664" v="409" actId="1076"/>
        <pc:sldMkLst>
          <pc:docMk/>
          <pc:sldMk cId="0" sldId="276"/>
        </pc:sldMkLst>
        <pc:spChg chg="mod">
          <ac:chgData name="Guest User" userId="S::urn:spo:anon#4e2016085111020516c3ace8f33e17610dcf2f1b626d1aa8c730e8915b590f2a::" providerId="AD" clId="Web-{ECF66AA3-E564-42E1-71AA-9E7B01E7B528}" dt="2023-05-15T01:09:06.664" v="409" actId="1076"/>
          <ac:spMkLst>
            <pc:docMk/>
            <pc:sldMk cId="0" sldId="276"/>
            <ac:spMk id="2" creationId="{00000000-0000-0000-0000-000000000000}"/>
          </ac:spMkLst>
        </pc:spChg>
      </pc:sldChg>
      <pc:sldChg chg="modSp">
        <pc:chgData name="Guest User" userId="S::urn:spo:anon#4e2016085111020516c3ace8f33e17610dcf2f1b626d1aa8c730e8915b590f2a::" providerId="AD" clId="Web-{ECF66AA3-E564-42E1-71AA-9E7B01E7B528}" dt="2023-05-15T01:07:51.817" v="407" actId="20577"/>
        <pc:sldMkLst>
          <pc:docMk/>
          <pc:sldMk cId="2155400059" sldId="293"/>
        </pc:sldMkLst>
        <pc:spChg chg="mod">
          <ac:chgData name="Guest User" userId="S::urn:spo:anon#4e2016085111020516c3ace8f33e17610dcf2f1b626d1aa8c730e8915b590f2a::" providerId="AD" clId="Web-{ECF66AA3-E564-42E1-71AA-9E7B01E7B528}" dt="2023-05-15T00:49:09.759" v="1" actId="20577"/>
          <ac:spMkLst>
            <pc:docMk/>
            <pc:sldMk cId="2155400059" sldId="293"/>
            <ac:spMk id="4" creationId="{00000000-0000-0000-0000-000000000000}"/>
          </ac:spMkLst>
        </pc:spChg>
        <pc:spChg chg="mod">
          <ac:chgData name="Guest User" userId="S::urn:spo:anon#4e2016085111020516c3ace8f33e17610dcf2f1b626d1aa8c730e8915b590f2a::" providerId="AD" clId="Web-{ECF66AA3-E564-42E1-71AA-9E7B01E7B528}" dt="2023-05-15T01:07:51.817" v="407" actId="20577"/>
          <ac:spMkLst>
            <pc:docMk/>
            <pc:sldMk cId="2155400059" sldId="293"/>
            <ac:spMk id="6" creationId="{91C4524A-6FBA-DE4D-DAEF-42FE6035C768}"/>
          </ac:spMkLst>
        </pc:spChg>
        <pc:spChg chg="mod">
          <ac:chgData name="Guest User" userId="S::urn:spo:anon#4e2016085111020516c3ace8f33e17610dcf2f1b626d1aa8c730e8915b590f2a::" providerId="AD" clId="Web-{ECF66AA3-E564-42E1-71AA-9E7B01E7B528}" dt="2023-05-15T01:06:53.580" v="393" actId="14100"/>
          <ac:spMkLst>
            <pc:docMk/>
            <pc:sldMk cId="2155400059" sldId="293"/>
            <ac:spMk id="7" creationId="{07F14C48-9498-D9FF-2206-F669D5EAA008}"/>
          </ac:spMkLst>
        </pc:spChg>
      </pc:sldChg>
      <pc:sldChg chg="modSp">
        <pc:chgData name="Guest User" userId="S::urn:spo:anon#4e2016085111020516c3ace8f33e17610dcf2f1b626d1aa8c730e8915b590f2a::" providerId="AD" clId="Web-{ECF66AA3-E564-42E1-71AA-9E7B01E7B528}" dt="2023-05-15T01:23:49.940" v="525" actId="20577"/>
        <pc:sldMkLst>
          <pc:docMk/>
          <pc:sldMk cId="2662787203" sldId="297"/>
        </pc:sldMkLst>
        <pc:spChg chg="mod">
          <ac:chgData name="Guest User" userId="S::urn:spo:anon#4e2016085111020516c3ace8f33e17610dcf2f1b626d1aa8c730e8915b590f2a::" providerId="AD" clId="Web-{ECF66AA3-E564-42E1-71AA-9E7B01E7B528}" dt="2023-05-15T01:23:49.940" v="525" actId="20577"/>
          <ac:spMkLst>
            <pc:docMk/>
            <pc:sldMk cId="2662787203" sldId="297"/>
            <ac:spMk id="7" creationId="{DC24C014-8D77-EE3C-B6A0-266529CB0C36}"/>
          </ac:spMkLst>
        </pc:spChg>
      </pc:sldChg>
      <pc:sldChg chg="modSp">
        <pc:chgData name="Guest User" userId="S::urn:spo:anon#4e2016085111020516c3ace8f33e17610dcf2f1b626d1aa8c730e8915b590f2a::" providerId="AD" clId="Web-{ECF66AA3-E564-42E1-71AA-9E7B01E7B528}" dt="2023-05-15T01:23:56.769" v="527" actId="20577"/>
        <pc:sldMkLst>
          <pc:docMk/>
          <pc:sldMk cId="2895821787" sldId="298"/>
        </pc:sldMkLst>
        <pc:spChg chg="mod">
          <ac:chgData name="Guest User" userId="S::urn:spo:anon#4e2016085111020516c3ace8f33e17610dcf2f1b626d1aa8c730e8915b590f2a::" providerId="AD" clId="Web-{ECF66AA3-E564-42E1-71AA-9E7B01E7B528}" dt="2023-05-15T01:23:56.769" v="527" actId="20577"/>
          <ac:spMkLst>
            <pc:docMk/>
            <pc:sldMk cId="2895821787" sldId="298"/>
            <ac:spMk id="3" creationId="{008D1CA6-A24F-AEB6-EEB4-8FF2C3449A2E}"/>
          </ac:spMkLst>
        </pc:spChg>
      </pc:sldChg>
      <pc:sldChg chg="modSp">
        <pc:chgData name="Guest User" userId="S::urn:spo:anon#4e2016085111020516c3ace8f33e17610dcf2f1b626d1aa8c730e8915b590f2a::" providerId="AD" clId="Web-{ECF66AA3-E564-42E1-71AA-9E7B01E7B528}" dt="2023-05-15T01:23:31.658" v="523" actId="20577"/>
        <pc:sldMkLst>
          <pc:docMk/>
          <pc:sldMk cId="1583656573" sldId="299"/>
        </pc:sldMkLst>
        <pc:spChg chg="mod">
          <ac:chgData name="Guest User" userId="S::urn:spo:anon#4e2016085111020516c3ace8f33e17610dcf2f1b626d1aa8c730e8915b590f2a::" providerId="AD" clId="Web-{ECF66AA3-E564-42E1-71AA-9E7B01E7B528}" dt="2023-05-15T01:23:31.658" v="523" actId="20577"/>
          <ac:spMkLst>
            <pc:docMk/>
            <pc:sldMk cId="1583656573" sldId="299"/>
            <ac:spMk id="2" creationId="{D4D5A702-5FE9-FBAE-BF63-73EE2F636380}"/>
          </ac:spMkLst>
        </pc:spChg>
      </pc:sldChg>
    </pc:docChg>
  </pc:docChgLst>
  <pc:docChgLst>
    <pc:chgData name="Maddineni Sravani - [CH.EN.U4AIE21125]" userId="S::ch.en.u4aie21125@ch.students.amrita.edu::908fa032-57e2-474e-8bc7-1a18a2e9fc8e" providerId="AD" clId="Web-{3C4B4E3C-C823-2C69-264A-4E62DDAF952B}"/>
    <pc:docChg chg="addSld modSld">
      <pc:chgData name="Maddineni Sravani - [CH.EN.U4AIE21125]" userId="S::ch.en.u4aie21125@ch.students.amrita.edu::908fa032-57e2-474e-8bc7-1a18a2e9fc8e" providerId="AD" clId="Web-{3C4B4E3C-C823-2C69-264A-4E62DDAF952B}" dt="2023-05-14T15:32:44.353" v="46" actId="20577"/>
      <pc:docMkLst>
        <pc:docMk/>
      </pc:docMkLst>
      <pc:sldChg chg="addSp delSp modSp">
        <pc:chgData name="Maddineni Sravani - [CH.EN.U4AIE21125]" userId="S::ch.en.u4aie21125@ch.students.amrita.edu::908fa032-57e2-474e-8bc7-1a18a2e9fc8e" providerId="AD" clId="Web-{3C4B4E3C-C823-2C69-264A-4E62DDAF952B}" dt="2023-05-14T15:31:42.257" v="35" actId="1076"/>
        <pc:sldMkLst>
          <pc:docMk/>
          <pc:sldMk cId="0" sldId="258"/>
        </pc:sldMkLst>
        <pc:spChg chg="add mod">
          <ac:chgData name="Maddineni Sravani - [CH.EN.U4AIE21125]" userId="S::ch.en.u4aie21125@ch.students.amrita.edu::908fa032-57e2-474e-8bc7-1a18a2e9fc8e" providerId="AD" clId="Web-{3C4B4E3C-C823-2C69-264A-4E62DDAF952B}" dt="2023-05-14T15:30:29.786" v="16" actId="20577"/>
          <ac:spMkLst>
            <pc:docMk/>
            <pc:sldMk cId="0" sldId="258"/>
            <ac:spMk id="6" creationId="{91C4524A-6FBA-DE4D-DAEF-42FE6035C768}"/>
          </ac:spMkLst>
        </pc:spChg>
        <pc:spChg chg="add mod">
          <ac:chgData name="Maddineni Sravani - [CH.EN.U4AIE21125]" userId="S::ch.en.u4aie21125@ch.students.amrita.edu::908fa032-57e2-474e-8bc7-1a18a2e9fc8e" providerId="AD" clId="Web-{3C4B4E3C-C823-2C69-264A-4E62DDAF952B}" dt="2023-05-14T15:31:42.257" v="35" actId="1076"/>
          <ac:spMkLst>
            <pc:docMk/>
            <pc:sldMk cId="0" sldId="258"/>
            <ac:spMk id="7" creationId="{07F14C48-9498-D9FF-2206-F669D5EAA008}"/>
          </ac:spMkLst>
        </pc:spChg>
        <pc:picChg chg="add del mod">
          <ac:chgData name="Maddineni Sravani - [CH.EN.U4AIE21125]" userId="S::ch.en.u4aie21125@ch.students.amrita.edu::908fa032-57e2-474e-8bc7-1a18a2e9fc8e" providerId="AD" clId="Web-{3C4B4E3C-C823-2C69-264A-4E62DDAF952B}" dt="2023-05-14T15:29:22.439" v="2"/>
          <ac:picMkLst>
            <pc:docMk/>
            <pc:sldMk cId="0" sldId="258"/>
            <ac:picMk id="3" creationId="{A2CB508B-2FAD-1DED-1656-10E73B51C9D7}"/>
          </ac:picMkLst>
        </pc:picChg>
      </pc:sldChg>
      <pc:sldChg chg="modSp add replId">
        <pc:chgData name="Maddineni Sravani - [CH.EN.U4AIE21125]" userId="S::ch.en.u4aie21125@ch.students.amrita.edu::908fa032-57e2-474e-8bc7-1a18a2e9fc8e" providerId="AD" clId="Web-{3C4B4E3C-C823-2C69-264A-4E62DDAF952B}" dt="2023-05-14T15:32:44.353" v="46" actId="20577"/>
        <pc:sldMkLst>
          <pc:docMk/>
          <pc:sldMk cId="2155400059" sldId="293"/>
        </pc:sldMkLst>
        <pc:spChg chg="mod">
          <ac:chgData name="Maddineni Sravani - [CH.EN.U4AIE21125]" userId="S::ch.en.u4aie21125@ch.students.amrita.edu::908fa032-57e2-474e-8bc7-1a18a2e9fc8e" providerId="AD" clId="Web-{3C4B4E3C-C823-2C69-264A-4E62DDAF952B}" dt="2023-05-14T15:32:44.353" v="46" actId="20577"/>
          <ac:spMkLst>
            <pc:docMk/>
            <pc:sldMk cId="2155400059" sldId="293"/>
            <ac:spMk id="6" creationId="{91C4524A-6FBA-DE4D-DAEF-42FE6035C768}"/>
          </ac:spMkLst>
        </pc:spChg>
      </pc:sldChg>
    </pc:docChg>
  </pc:docChgLst>
  <pc:docChgLst>
    <pc:chgData name="Guest User" userId="S::urn:spo:anon#4e2016085111020516c3ace8f33e17610dcf2f1b626d1aa8c730e8915b590f2a::" providerId="AD" clId="Web-{EA60A110-586D-1B1F-111E-ED6016C7BD9F}"/>
    <pc:docChg chg="modSld">
      <pc:chgData name="Guest User" userId="S::urn:spo:anon#4e2016085111020516c3ace8f33e17610dcf2f1b626d1aa8c730e8915b590f2a::" providerId="AD" clId="Web-{EA60A110-586D-1B1F-111E-ED6016C7BD9F}" dt="2023-05-14T17:38:55.704" v="24" actId="20577"/>
      <pc:docMkLst>
        <pc:docMk/>
      </pc:docMkLst>
      <pc:sldChg chg="modSp">
        <pc:chgData name="Guest User" userId="S::urn:spo:anon#4e2016085111020516c3ace8f33e17610dcf2f1b626d1aa8c730e8915b590f2a::" providerId="AD" clId="Web-{EA60A110-586D-1B1F-111E-ED6016C7BD9F}" dt="2023-05-14T17:38:55.704" v="24" actId="20577"/>
        <pc:sldMkLst>
          <pc:docMk/>
          <pc:sldMk cId="1985248637" sldId="296"/>
        </pc:sldMkLst>
        <pc:spChg chg="mod">
          <ac:chgData name="Guest User" userId="S::urn:spo:anon#4e2016085111020516c3ace8f33e17610dcf2f1b626d1aa8c730e8915b590f2a::" providerId="AD" clId="Web-{EA60A110-586D-1B1F-111E-ED6016C7BD9F}" dt="2023-05-14T17:38:55.704" v="24" actId="20577"/>
          <ac:spMkLst>
            <pc:docMk/>
            <pc:sldMk cId="1985248637" sldId="296"/>
            <ac:spMk id="8" creationId="{2C291414-66EC-EF66-CA06-3535216DC2E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6FACF-F46D-4483-9C76-2392F10938AD}"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US"/>
        </a:p>
      </dgm:t>
    </dgm:pt>
    <dgm:pt modelId="{0595E53F-E6F2-4D6D-A328-CB7A10DDA3A8}">
      <dgm:prSet phldrT="[Text]" phldr="0"/>
      <dgm:spPr/>
      <dgm:t>
        <a:bodyPr/>
        <a:lstStyle/>
        <a:p>
          <a:r>
            <a:rPr lang="en-US">
              <a:latin typeface="Times New Roman"/>
              <a:cs typeface="Times New Roman"/>
            </a:rPr>
            <a:t> Data Collection</a:t>
          </a:r>
        </a:p>
      </dgm:t>
    </dgm:pt>
    <dgm:pt modelId="{49B2719F-3EA0-48B7-9D91-56DDF5D8B60E}" type="parTrans" cxnId="{7A55EC7E-420A-4D22-BADB-AC6D99938ACE}">
      <dgm:prSet/>
      <dgm:spPr/>
      <dgm:t>
        <a:bodyPr/>
        <a:lstStyle/>
        <a:p>
          <a:endParaRPr lang="en-US"/>
        </a:p>
      </dgm:t>
    </dgm:pt>
    <dgm:pt modelId="{AEACAA9B-063A-42FB-A6CE-8AFE70AAD0DD}" type="sibTrans" cxnId="{7A55EC7E-420A-4D22-BADB-AC6D99938ACE}">
      <dgm:prSet/>
      <dgm:spPr/>
      <dgm:t>
        <a:bodyPr/>
        <a:lstStyle/>
        <a:p>
          <a:endParaRPr lang="en-US"/>
        </a:p>
      </dgm:t>
    </dgm:pt>
    <dgm:pt modelId="{71F5170C-CA22-4277-B898-0CEC12817E2B}">
      <dgm:prSet phldrT="[Text]" phldr="0"/>
      <dgm:spPr/>
      <dgm:t>
        <a:bodyPr/>
        <a:lstStyle/>
        <a:p>
          <a:pPr rtl="0"/>
          <a:r>
            <a:rPr lang="en-US">
              <a:latin typeface="Times New Roman"/>
              <a:cs typeface="Times New Roman"/>
            </a:rPr>
            <a:t> Data preprocessing </a:t>
          </a:r>
        </a:p>
      </dgm:t>
    </dgm:pt>
    <dgm:pt modelId="{11A43811-1603-4FDC-AD68-2B8CADE735E2}" type="parTrans" cxnId="{F42BFF19-5D35-4AC1-8999-49E86A090A45}">
      <dgm:prSet/>
      <dgm:spPr/>
      <dgm:t>
        <a:bodyPr/>
        <a:lstStyle/>
        <a:p>
          <a:endParaRPr lang="en-US"/>
        </a:p>
      </dgm:t>
    </dgm:pt>
    <dgm:pt modelId="{7683C371-8989-4C15-96E2-7EBEF2B90F13}" type="sibTrans" cxnId="{F42BFF19-5D35-4AC1-8999-49E86A090A45}">
      <dgm:prSet/>
      <dgm:spPr/>
      <dgm:t>
        <a:bodyPr/>
        <a:lstStyle/>
        <a:p>
          <a:endParaRPr lang="en-US"/>
        </a:p>
      </dgm:t>
    </dgm:pt>
    <dgm:pt modelId="{C6B96D2F-4BD5-4D73-A2E5-BF395AAB03A5}">
      <dgm:prSet phldrT="[Text]" phldr="0"/>
      <dgm:spPr/>
      <dgm:t>
        <a:bodyPr/>
        <a:lstStyle/>
        <a:p>
          <a:pPr rtl="0"/>
          <a:r>
            <a:rPr lang="en-US">
              <a:latin typeface="Times New Roman"/>
              <a:cs typeface="Times New Roman"/>
            </a:rPr>
            <a:t>Data labelling</a:t>
          </a:r>
        </a:p>
      </dgm:t>
    </dgm:pt>
    <dgm:pt modelId="{0579E507-2690-4A85-A6D4-5FACA4CFF74B}" type="parTrans" cxnId="{1F1E34D6-EEA4-4D44-A55A-384A3EA19854}">
      <dgm:prSet/>
      <dgm:spPr/>
      <dgm:t>
        <a:bodyPr/>
        <a:lstStyle/>
        <a:p>
          <a:endParaRPr lang="en-US"/>
        </a:p>
      </dgm:t>
    </dgm:pt>
    <dgm:pt modelId="{DFB4DE12-8738-4E7D-9F5B-B6DC449266F1}" type="sibTrans" cxnId="{1F1E34D6-EEA4-4D44-A55A-384A3EA19854}">
      <dgm:prSet/>
      <dgm:spPr/>
      <dgm:t>
        <a:bodyPr/>
        <a:lstStyle/>
        <a:p>
          <a:endParaRPr lang="en-US"/>
        </a:p>
      </dgm:t>
    </dgm:pt>
    <dgm:pt modelId="{DD6888E3-5744-4BC9-9191-553A0A24CEB7}">
      <dgm:prSet phldr="0"/>
      <dgm:spPr/>
      <dgm:t>
        <a:bodyPr/>
        <a:lstStyle/>
        <a:p>
          <a:pPr rtl="0"/>
          <a:r>
            <a:rPr lang="en-US">
              <a:latin typeface="Times New Roman"/>
              <a:cs typeface="Times New Roman"/>
            </a:rPr>
            <a:t>Splitting data </a:t>
          </a:r>
        </a:p>
      </dgm:t>
    </dgm:pt>
    <dgm:pt modelId="{66EEDE41-836B-44E1-AE9A-352DFCBD0826}" type="parTrans" cxnId="{F1636D86-0DD0-4263-8FEF-F4D81A71B8E4}">
      <dgm:prSet/>
      <dgm:spPr/>
    </dgm:pt>
    <dgm:pt modelId="{D69B36F0-1E04-465C-AE14-312D20F04908}" type="sibTrans" cxnId="{F1636D86-0DD0-4263-8FEF-F4D81A71B8E4}">
      <dgm:prSet/>
      <dgm:spPr/>
      <dgm:t>
        <a:bodyPr/>
        <a:lstStyle/>
        <a:p>
          <a:endParaRPr lang="en-US"/>
        </a:p>
      </dgm:t>
    </dgm:pt>
    <dgm:pt modelId="{8E9DAB73-C9F4-4895-B1F6-C72CDE5A0732}">
      <dgm:prSet phldr="0"/>
      <dgm:spPr/>
      <dgm:t>
        <a:bodyPr/>
        <a:lstStyle/>
        <a:p>
          <a:pPr rtl="0"/>
          <a:r>
            <a:rPr lang="en-US">
              <a:latin typeface="Times New Roman"/>
              <a:cs typeface="Times New Roman"/>
            </a:rPr>
            <a:t>Selecting data</a:t>
          </a:r>
        </a:p>
      </dgm:t>
    </dgm:pt>
    <dgm:pt modelId="{310C1ED9-70F4-414E-B5C6-8B13332368FF}" type="parTrans" cxnId="{338F02A1-D47E-4BB3-B64A-D9E048E6945E}">
      <dgm:prSet/>
      <dgm:spPr/>
    </dgm:pt>
    <dgm:pt modelId="{46C8DF06-8E17-4951-B5C8-F99759D0650C}" type="sibTrans" cxnId="{338F02A1-D47E-4BB3-B64A-D9E048E6945E}">
      <dgm:prSet/>
      <dgm:spPr/>
      <dgm:t>
        <a:bodyPr/>
        <a:lstStyle/>
        <a:p>
          <a:endParaRPr lang="en-US"/>
        </a:p>
      </dgm:t>
    </dgm:pt>
    <dgm:pt modelId="{555EC3B3-FD73-4DC8-A06E-D67C836832A1}">
      <dgm:prSet phldr="0"/>
      <dgm:spPr/>
      <dgm:t>
        <a:bodyPr/>
        <a:lstStyle/>
        <a:p>
          <a:pPr rtl="0"/>
          <a:r>
            <a:rPr lang="en-US">
              <a:latin typeface="Times New Roman"/>
              <a:cs typeface="Times New Roman"/>
            </a:rPr>
            <a:t>Selecting model architecture</a:t>
          </a:r>
        </a:p>
      </dgm:t>
    </dgm:pt>
    <dgm:pt modelId="{A4BF1E1F-2467-43B4-B699-B74BCCB962E3}" type="parTrans" cxnId="{D85E5DBB-9164-4B28-A0BB-FA0A2011B5BF}">
      <dgm:prSet/>
      <dgm:spPr/>
    </dgm:pt>
    <dgm:pt modelId="{457659DC-AEE0-4A72-BF9A-A5A27F95D0FE}" type="sibTrans" cxnId="{D85E5DBB-9164-4B28-A0BB-FA0A2011B5BF}">
      <dgm:prSet/>
      <dgm:spPr/>
      <dgm:t>
        <a:bodyPr/>
        <a:lstStyle/>
        <a:p>
          <a:endParaRPr lang="en-US"/>
        </a:p>
      </dgm:t>
    </dgm:pt>
    <dgm:pt modelId="{FEBDC5BC-1346-4045-B503-A287A7A626A8}">
      <dgm:prSet phldr="0"/>
      <dgm:spPr/>
      <dgm:t>
        <a:bodyPr/>
        <a:lstStyle/>
        <a:p>
          <a:pPr rtl="0"/>
          <a:r>
            <a:rPr lang="en-US">
              <a:latin typeface="Times New Roman"/>
              <a:cs typeface="Times New Roman"/>
            </a:rPr>
            <a:t>Training model</a:t>
          </a:r>
        </a:p>
      </dgm:t>
    </dgm:pt>
    <dgm:pt modelId="{1CC16220-6412-4984-955B-BB3E54D7BCDD}" type="parTrans" cxnId="{41DA11B4-E012-4102-9DFA-F155900855BC}">
      <dgm:prSet/>
      <dgm:spPr/>
    </dgm:pt>
    <dgm:pt modelId="{A3B838D1-4FBB-4F80-91D4-8D5148B0D0A7}" type="sibTrans" cxnId="{41DA11B4-E012-4102-9DFA-F155900855BC}">
      <dgm:prSet/>
      <dgm:spPr/>
      <dgm:t>
        <a:bodyPr/>
        <a:lstStyle/>
        <a:p>
          <a:endParaRPr lang="en-US"/>
        </a:p>
      </dgm:t>
    </dgm:pt>
    <dgm:pt modelId="{D518D2E7-0412-4FDA-83DC-F5155BC9529F}">
      <dgm:prSet phldr="0"/>
      <dgm:spPr/>
      <dgm:t>
        <a:bodyPr/>
        <a:lstStyle/>
        <a:p>
          <a:pPr rtl="0"/>
          <a:r>
            <a:rPr lang="en-US">
              <a:latin typeface="Times New Roman"/>
              <a:cs typeface="Times New Roman"/>
            </a:rPr>
            <a:t>Evaluating model</a:t>
          </a:r>
        </a:p>
      </dgm:t>
    </dgm:pt>
    <dgm:pt modelId="{73A4C0AD-80BA-4947-A42E-4DCEEC39EBE9}" type="parTrans" cxnId="{C79CAE03-ABC9-47C9-988F-BD1BB19A32B1}">
      <dgm:prSet/>
      <dgm:spPr/>
    </dgm:pt>
    <dgm:pt modelId="{7991BDED-71A8-48F5-A1B4-85FA072062F3}" type="sibTrans" cxnId="{C79CAE03-ABC9-47C9-988F-BD1BB19A32B1}">
      <dgm:prSet/>
      <dgm:spPr/>
      <dgm:t>
        <a:bodyPr/>
        <a:lstStyle/>
        <a:p>
          <a:endParaRPr lang="en-US"/>
        </a:p>
      </dgm:t>
    </dgm:pt>
    <dgm:pt modelId="{293C142E-63CC-48C1-B2C2-D8A6B372E5E0}">
      <dgm:prSet phldr="0"/>
      <dgm:spPr/>
      <dgm:t>
        <a:bodyPr/>
        <a:lstStyle/>
        <a:p>
          <a:pPr rtl="0"/>
          <a:r>
            <a:rPr lang="en-US">
              <a:latin typeface="Times New Roman"/>
              <a:cs typeface="Times New Roman"/>
            </a:rPr>
            <a:t>Testing model</a:t>
          </a:r>
        </a:p>
      </dgm:t>
    </dgm:pt>
    <dgm:pt modelId="{75BBFB66-A4BE-4A01-8158-EF014201FEAA}" type="parTrans" cxnId="{513C20C6-C40A-4460-8441-A80FC1D74E8D}">
      <dgm:prSet/>
      <dgm:spPr/>
    </dgm:pt>
    <dgm:pt modelId="{5A231584-A035-4C22-8AA1-A58E990270F8}" type="sibTrans" cxnId="{513C20C6-C40A-4460-8441-A80FC1D74E8D}">
      <dgm:prSet/>
      <dgm:spPr/>
      <dgm:t>
        <a:bodyPr/>
        <a:lstStyle/>
        <a:p>
          <a:endParaRPr lang="en-US"/>
        </a:p>
      </dgm:t>
    </dgm:pt>
    <dgm:pt modelId="{5A35EF1B-9A15-472D-95A8-5FEB5C9E55CF}">
      <dgm:prSet phldr="0"/>
      <dgm:spPr/>
      <dgm:t>
        <a:bodyPr/>
        <a:lstStyle/>
        <a:p>
          <a:pPr rtl="0"/>
          <a:r>
            <a:rPr lang="en-US">
              <a:latin typeface="Times New Roman"/>
              <a:cs typeface="Times New Roman"/>
            </a:rPr>
            <a:t>Deploying model</a:t>
          </a:r>
        </a:p>
      </dgm:t>
    </dgm:pt>
    <dgm:pt modelId="{A90F24D0-4F50-4701-AF86-690F35EC3F5B}" type="parTrans" cxnId="{C609DE30-6A37-4B7A-87C6-9059CCF386B8}">
      <dgm:prSet/>
      <dgm:spPr/>
    </dgm:pt>
    <dgm:pt modelId="{B73FDA03-69A3-4B76-A7CF-E839B70C9940}" type="sibTrans" cxnId="{C609DE30-6A37-4B7A-87C6-9059CCF386B8}">
      <dgm:prSet/>
      <dgm:spPr/>
      <dgm:t>
        <a:bodyPr/>
        <a:lstStyle/>
        <a:p>
          <a:endParaRPr lang="en-US"/>
        </a:p>
      </dgm:t>
    </dgm:pt>
    <dgm:pt modelId="{58B63293-A4DE-444C-9167-6569B6B201D2}">
      <dgm:prSet phldr="0"/>
      <dgm:spPr/>
      <dgm:t>
        <a:bodyPr/>
        <a:lstStyle/>
        <a:p>
          <a:pPr rtl="0"/>
          <a:r>
            <a:rPr lang="en-US">
              <a:latin typeface="Times New Roman"/>
              <a:cs typeface="Times New Roman"/>
            </a:rPr>
            <a:t>Web interface</a:t>
          </a:r>
        </a:p>
      </dgm:t>
    </dgm:pt>
    <dgm:pt modelId="{C3F06136-8347-4445-9D53-637240A9A9F7}" type="parTrans" cxnId="{0C1094CE-CDAD-4074-B72D-F5159BA75F9A}">
      <dgm:prSet/>
      <dgm:spPr/>
    </dgm:pt>
    <dgm:pt modelId="{D673D7C2-3AEB-422C-8964-BCD3799BF548}" type="sibTrans" cxnId="{0C1094CE-CDAD-4074-B72D-F5159BA75F9A}">
      <dgm:prSet/>
      <dgm:spPr/>
    </dgm:pt>
    <dgm:pt modelId="{688FC733-E61D-43AC-94B8-3DB4C9C52C5B}" type="pres">
      <dgm:prSet presAssocID="{0C46FACF-F46D-4483-9C76-2392F10938AD}" presName="diagram" presStyleCnt="0">
        <dgm:presLayoutVars>
          <dgm:dir/>
          <dgm:resizeHandles val="exact"/>
        </dgm:presLayoutVars>
      </dgm:prSet>
      <dgm:spPr/>
    </dgm:pt>
    <dgm:pt modelId="{BF288595-19EE-4770-AAE4-708AB9FCA1D0}" type="pres">
      <dgm:prSet presAssocID="{0595E53F-E6F2-4D6D-A328-CB7A10DDA3A8}" presName="node" presStyleLbl="node1" presStyleIdx="0" presStyleCnt="11">
        <dgm:presLayoutVars>
          <dgm:bulletEnabled val="1"/>
        </dgm:presLayoutVars>
      </dgm:prSet>
      <dgm:spPr/>
    </dgm:pt>
    <dgm:pt modelId="{4BBFD2AB-45EF-4E8C-9A34-50C13B7094D6}" type="pres">
      <dgm:prSet presAssocID="{AEACAA9B-063A-42FB-A6CE-8AFE70AAD0DD}" presName="sibTrans" presStyleLbl="sibTrans2D1" presStyleIdx="0" presStyleCnt="10"/>
      <dgm:spPr/>
    </dgm:pt>
    <dgm:pt modelId="{52166FAB-38DA-44FC-B2B6-3265C2646C88}" type="pres">
      <dgm:prSet presAssocID="{AEACAA9B-063A-42FB-A6CE-8AFE70AAD0DD}" presName="connectorText" presStyleLbl="sibTrans2D1" presStyleIdx="0" presStyleCnt="10"/>
      <dgm:spPr/>
    </dgm:pt>
    <dgm:pt modelId="{C0ECCEF0-28FC-41C0-AA39-83A109BB7082}" type="pres">
      <dgm:prSet presAssocID="{71F5170C-CA22-4277-B898-0CEC12817E2B}" presName="node" presStyleLbl="node1" presStyleIdx="1" presStyleCnt="11">
        <dgm:presLayoutVars>
          <dgm:bulletEnabled val="1"/>
        </dgm:presLayoutVars>
      </dgm:prSet>
      <dgm:spPr/>
    </dgm:pt>
    <dgm:pt modelId="{CF1F4449-5B1C-4B7A-A5C2-E83A5B9BEE85}" type="pres">
      <dgm:prSet presAssocID="{7683C371-8989-4C15-96E2-7EBEF2B90F13}" presName="sibTrans" presStyleLbl="sibTrans2D1" presStyleIdx="1" presStyleCnt="10"/>
      <dgm:spPr/>
    </dgm:pt>
    <dgm:pt modelId="{DCDE0DC6-9069-4E0D-95C7-3F2B67C9DD86}" type="pres">
      <dgm:prSet presAssocID="{7683C371-8989-4C15-96E2-7EBEF2B90F13}" presName="connectorText" presStyleLbl="sibTrans2D1" presStyleIdx="1" presStyleCnt="10"/>
      <dgm:spPr/>
    </dgm:pt>
    <dgm:pt modelId="{585FCB72-CF2A-4058-B969-A7279658822C}" type="pres">
      <dgm:prSet presAssocID="{C6B96D2F-4BD5-4D73-A2E5-BF395AAB03A5}" presName="node" presStyleLbl="node1" presStyleIdx="2" presStyleCnt="11">
        <dgm:presLayoutVars>
          <dgm:bulletEnabled val="1"/>
        </dgm:presLayoutVars>
      </dgm:prSet>
      <dgm:spPr/>
    </dgm:pt>
    <dgm:pt modelId="{37A7AA97-A165-40AC-B145-9BE62DBD9AB8}" type="pres">
      <dgm:prSet presAssocID="{DFB4DE12-8738-4E7D-9F5B-B6DC449266F1}" presName="sibTrans" presStyleLbl="sibTrans2D1" presStyleIdx="2" presStyleCnt="10"/>
      <dgm:spPr/>
    </dgm:pt>
    <dgm:pt modelId="{6F216D26-C3B2-40EB-9B59-51036C28F49E}" type="pres">
      <dgm:prSet presAssocID="{DFB4DE12-8738-4E7D-9F5B-B6DC449266F1}" presName="connectorText" presStyleLbl="sibTrans2D1" presStyleIdx="2" presStyleCnt="10"/>
      <dgm:spPr/>
    </dgm:pt>
    <dgm:pt modelId="{9F917565-854C-4E8B-9BB8-38F5D8276A86}" type="pres">
      <dgm:prSet presAssocID="{DD6888E3-5744-4BC9-9191-553A0A24CEB7}" presName="node" presStyleLbl="node1" presStyleIdx="3" presStyleCnt="11">
        <dgm:presLayoutVars>
          <dgm:bulletEnabled val="1"/>
        </dgm:presLayoutVars>
      </dgm:prSet>
      <dgm:spPr/>
    </dgm:pt>
    <dgm:pt modelId="{924B6AEF-EC4A-4FF4-9B32-F35B1E14BD89}" type="pres">
      <dgm:prSet presAssocID="{D69B36F0-1E04-465C-AE14-312D20F04908}" presName="sibTrans" presStyleLbl="sibTrans2D1" presStyleIdx="3" presStyleCnt="10"/>
      <dgm:spPr/>
    </dgm:pt>
    <dgm:pt modelId="{F50881B0-A48D-4D7B-BBB2-8FC4199FCFCD}" type="pres">
      <dgm:prSet presAssocID="{D69B36F0-1E04-465C-AE14-312D20F04908}" presName="connectorText" presStyleLbl="sibTrans2D1" presStyleIdx="3" presStyleCnt="10"/>
      <dgm:spPr/>
    </dgm:pt>
    <dgm:pt modelId="{18C56C08-6A9D-49A8-865C-9C5C79CDE9C4}" type="pres">
      <dgm:prSet presAssocID="{8E9DAB73-C9F4-4895-B1F6-C72CDE5A0732}" presName="node" presStyleLbl="node1" presStyleIdx="4" presStyleCnt="11">
        <dgm:presLayoutVars>
          <dgm:bulletEnabled val="1"/>
        </dgm:presLayoutVars>
      </dgm:prSet>
      <dgm:spPr/>
    </dgm:pt>
    <dgm:pt modelId="{DBDCE40A-2774-40F1-9514-B17150220982}" type="pres">
      <dgm:prSet presAssocID="{46C8DF06-8E17-4951-B5C8-F99759D0650C}" presName="sibTrans" presStyleLbl="sibTrans2D1" presStyleIdx="4" presStyleCnt="10"/>
      <dgm:spPr/>
    </dgm:pt>
    <dgm:pt modelId="{2472A5CB-ADCD-4EB4-BAFF-7DE4B9EF0F72}" type="pres">
      <dgm:prSet presAssocID="{46C8DF06-8E17-4951-B5C8-F99759D0650C}" presName="connectorText" presStyleLbl="sibTrans2D1" presStyleIdx="4" presStyleCnt="10"/>
      <dgm:spPr/>
    </dgm:pt>
    <dgm:pt modelId="{8A9DE4E7-CECB-4B3A-85BD-FC98B8FB8E35}" type="pres">
      <dgm:prSet presAssocID="{555EC3B3-FD73-4DC8-A06E-D67C836832A1}" presName="node" presStyleLbl="node1" presStyleIdx="5" presStyleCnt="11">
        <dgm:presLayoutVars>
          <dgm:bulletEnabled val="1"/>
        </dgm:presLayoutVars>
      </dgm:prSet>
      <dgm:spPr/>
    </dgm:pt>
    <dgm:pt modelId="{689E25BB-B8AC-45DE-BF20-40FE1C7E2393}" type="pres">
      <dgm:prSet presAssocID="{457659DC-AEE0-4A72-BF9A-A5A27F95D0FE}" presName="sibTrans" presStyleLbl="sibTrans2D1" presStyleIdx="5" presStyleCnt="10"/>
      <dgm:spPr/>
    </dgm:pt>
    <dgm:pt modelId="{171F673A-D2ED-41D7-B7FC-6F7FB58CE843}" type="pres">
      <dgm:prSet presAssocID="{457659DC-AEE0-4A72-BF9A-A5A27F95D0FE}" presName="connectorText" presStyleLbl="sibTrans2D1" presStyleIdx="5" presStyleCnt="10"/>
      <dgm:spPr/>
    </dgm:pt>
    <dgm:pt modelId="{1D08335A-9290-47A8-8051-E0FD7805FA84}" type="pres">
      <dgm:prSet presAssocID="{FEBDC5BC-1346-4045-B503-A287A7A626A8}" presName="node" presStyleLbl="node1" presStyleIdx="6" presStyleCnt="11">
        <dgm:presLayoutVars>
          <dgm:bulletEnabled val="1"/>
        </dgm:presLayoutVars>
      </dgm:prSet>
      <dgm:spPr/>
    </dgm:pt>
    <dgm:pt modelId="{32479AF3-4A45-42B2-B9CE-5FC5D66B26F8}" type="pres">
      <dgm:prSet presAssocID="{A3B838D1-4FBB-4F80-91D4-8D5148B0D0A7}" presName="sibTrans" presStyleLbl="sibTrans2D1" presStyleIdx="6" presStyleCnt="10"/>
      <dgm:spPr/>
    </dgm:pt>
    <dgm:pt modelId="{7BA38C86-2A3A-4637-9504-7086B579131F}" type="pres">
      <dgm:prSet presAssocID="{A3B838D1-4FBB-4F80-91D4-8D5148B0D0A7}" presName="connectorText" presStyleLbl="sibTrans2D1" presStyleIdx="6" presStyleCnt="10"/>
      <dgm:spPr/>
    </dgm:pt>
    <dgm:pt modelId="{3EDBAE84-1A36-492A-9656-9D31ABFBF67D}" type="pres">
      <dgm:prSet presAssocID="{D518D2E7-0412-4FDA-83DC-F5155BC9529F}" presName="node" presStyleLbl="node1" presStyleIdx="7" presStyleCnt="11">
        <dgm:presLayoutVars>
          <dgm:bulletEnabled val="1"/>
        </dgm:presLayoutVars>
      </dgm:prSet>
      <dgm:spPr/>
    </dgm:pt>
    <dgm:pt modelId="{ECFF8C54-A951-4AA5-B7F3-BD91C7F67888}" type="pres">
      <dgm:prSet presAssocID="{7991BDED-71A8-48F5-A1B4-85FA072062F3}" presName="sibTrans" presStyleLbl="sibTrans2D1" presStyleIdx="7" presStyleCnt="10"/>
      <dgm:spPr/>
    </dgm:pt>
    <dgm:pt modelId="{4465BF8B-2D7C-4D17-BFDB-3DA0096C3C86}" type="pres">
      <dgm:prSet presAssocID="{7991BDED-71A8-48F5-A1B4-85FA072062F3}" presName="connectorText" presStyleLbl="sibTrans2D1" presStyleIdx="7" presStyleCnt="10"/>
      <dgm:spPr/>
    </dgm:pt>
    <dgm:pt modelId="{40FD61E5-09C2-40BC-836E-744C703D4C0C}" type="pres">
      <dgm:prSet presAssocID="{293C142E-63CC-48C1-B2C2-D8A6B372E5E0}" presName="node" presStyleLbl="node1" presStyleIdx="8" presStyleCnt="11">
        <dgm:presLayoutVars>
          <dgm:bulletEnabled val="1"/>
        </dgm:presLayoutVars>
      </dgm:prSet>
      <dgm:spPr/>
    </dgm:pt>
    <dgm:pt modelId="{C0A64CA4-E354-4356-A53D-A9E7FA2AD43B}" type="pres">
      <dgm:prSet presAssocID="{5A231584-A035-4C22-8AA1-A58E990270F8}" presName="sibTrans" presStyleLbl="sibTrans2D1" presStyleIdx="8" presStyleCnt="10"/>
      <dgm:spPr/>
    </dgm:pt>
    <dgm:pt modelId="{50663F0A-0572-4BA8-A06C-1D6D3BF5D16E}" type="pres">
      <dgm:prSet presAssocID="{5A231584-A035-4C22-8AA1-A58E990270F8}" presName="connectorText" presStyleLbl="sibTrans2D1" presStyleIdx="8" presStyleCnt="10"/>
      <dgm:spPr/>
    </dgm:pt>
    <dgm:pt modelId="{A738F239-EA20-41DB-AD80-3D1AF08B28D9}" type="pres">
      <dgm:prSet presAssocID="{5A35EF1B-9A15-472D-95A8-5FEB5C9E55CF}" presName="node" presStyleLbl="node1" presStyleIdx="9" presStyleCnt="11">
        <dgm:presLayoutVars>
          <dgm:bulletEnabled val="1"/>
        </dgm:presLayoutVars>
      </dgm:prSet>
      <dgm:spPr/>
    </dgm:pt>
    <dgm:pt modelId="{6429B0E7-92B5-4B57-A0C2-D149E8856E36}" type="pres">
      <dgm:prSet presAssocID="{B73FDA03-69A3-4B76-A7CF-E839B70C9940}" presName="sibTrans" presStyleLbl="sibTrans2D1" presStyleIdx="9" presStyleCnt="10"/>
      <dgm:spPr/>
    </dgm:pt>
    <dgm:pt modelId="{FDA7D4ED-3066-4F3A-B637-CBFC9A3BF8D7}" type="pres">
      <dgm:prSet presAssocID="{B73FDA03-69A3-4B76-A7CF-E839B70C9940}" presName="connectorText" presStyleLbl="sibTrans2D1" presStyleIdx="9" presStyleCnt="10"/>
      <dgm:spPr/>
    </dgm:pt>
    <dgm:pt modelId="{A2A8D043-B37C-410C-98D5-549C29393878}" type="pres">
      <dgm:prSet presAssocID="{58B63293-A4DE-444C-9167-6569B6B201D2}" presName="node" presStyleLbl="node1" presStyleIdx="10" presStyleCnt="11">
        <dgm:presLayoutVars>
          <dgm:bulletEnabled val="1"/>
        </dgm:presLayoutVars>
      </dgm:prSet>
      <dgm:spPr/>
    </dgm:pt>
  </dgm:ptLst>
  <dgm:cxnLst>
    <dgm:cxn modelId="{C79CAE03-ABC9-47C9-988F-BD1BB19A32B1}" srcId="{0C46FACF-F46D-4483-9C76-2392F10938AD}" destId="{D518D2E7-0412-4FDA-83DC-F5155BC9529F}" srcOrd="7" destOrd="0" parTransId="{73A4C0AD-80BA-4947-A42E-4DCEEC39EBE9}" sibTransId="{7991BDED-71A8-48F5-A1B4-85FA072062F3}"/>
    <dgm:cxn modelId="{729E1313-E55C-4DF0-8429-5F9774AF4C5A}" type="presOf" srcId="{5A35EF1B-9A15-472D-95A8-5FEB5C9E55CF}" destId="{A738F239-EA20-41DB-AD80-3D1AF08B28D9}" srcOrd="0" destOrd="0" presId="urn:microsoft.com/office/officeart/2005/8/layout/process5"/>
    <dgm:cxn modelId="{7FC99A14-D8F0-4316-A271-7610658FF6F2}" type="presOf" srcId="{457659DC-AEE0-4A72-BF9A-A5A27F95D0FE}" destId="{171F673A-D2ED-41D7-B7FC-6F7FB58CE843}" srcOrd="1" destOrd="0" presId="urn:microsoft.com/office/officeart/2005/8/layout/process5"/>
    <dgm:cxn modelId="{F42BFF19-5D35-4AC1-8999-49E86A090A45}" srcId="{0C46FACF-F46D-4483-9C76-2392F10938AD}" destId="{71F5170C-CA22-4277-B898-0CEC12817E2B}" srcOrd="1" destOrd="0" parTransId="{11A43811-1603-4FDC-AD68-2B8CADE735E2}" sibTransId="{7683C371-8989-4C15-96E2-7EBEF2B90F13}"/>
    <dgm:cxn modelId="{C6F0491C-5303-44E0-B2A1-9BD8BE204413}" type="presOf" srcId="{5A231584-A035-4C22-8AA1-A58E990270F8}" destId="{C0A64CA4-E354-4356-A53D-A9E7FA2AD43B}" srcOrd="0" destOrd="0" presId="urn:microsoft.com/office/officeart/2005/8/layout/process5"/>
    <dgm:cxn modelId="{E767811D-8DA5-40A7-9E48-40EBB9ED12FA}" type="presOf" srcId="{B73FDA03-69A3-4B76-A7CF-E839B70C9940}" destId="{FDA7D4ED-3066-4F3A-B637-CBFC9A3BF8D7}" srcOrd="1" destOrd="0" presId="urn:microsoft.com/office/officeart/2005/8/layout/process5"/>
    <dgm:cxn modelId="{B1F9FA1F-95C0-42A4-9BC2-C43B144F3305}" type="presOf" srcId="{D69B36F0-1E04-465C-AE14-312D20F04908}" destId="{924B6AEF-EC4A-4FF4-9B32-F35B1E14BD89}" srcOrd="0" destOrd="0" presId="urn:microsoft.com/office/officeart/2005/8/layout/process5"/>
    <dgm:cxn modelId="{CFBBC62F-55A7-4F67-8990-121072BB2F1B}" type="presOf" srcId="{7991BDED-71A8-48F5-A1B4-85FA072062F3}" destId="{ECFF8C54-A951-4AA5-B7F3-BD91C7F67888}" srcOrd="0" destOrd="0" presId="urn:microsoft.com/office/officeart/2005/8/layout/process5"/>
    <dgm:cxn modelId="{C609DE30-6A37-4B7A-87C6-9059CCF386B8}" srcId="{0C46FACF-F46D-4483-9C76-2392F10938AD}" destId="{5A35EF1B-9A15-472D-95A8-5FEB5C9E55CF}" srcOrd="9" destOrd="0" parTransId="{A90F24D0-4F50-4701-AF86-690F35EC3F5B}" sibTransId="{B73FDA03-69A3-4B76-A7CF-E839B70C9940}"/>
    <dgm:cxn modelId="{0034295B-1F6B-4B6C-B45B-BF7D22351D2D}" type="presOf" srcId="{5A231584-A035-4C22-8AA1-A58E990270F8}" destId="{50663F0A-0572-4BA8-A06C-1D6D3BF5D16E}" srcOrd="1" destOrd="0" presId="urn:microsoft.com/office/officeart/2005/8/layout/process5"/>
    <dgm:cxn modelId="{258A1E5E-1F28-4323-8CFB-26ECCB55DE36}" type="presOf" srcId="{D518D2E7-0412-4FDA-83DC-F5155BC9529F}" destId="{3EDBAE84-1A36-492A-9656-9D31ABFBF67D}" srcOrd="0" destOrd="0" presId="urn:microsoft.com/office/officeart/2005/8/layout/process5"/>
    <dgm:cxn modelId="{74F34A48-7E7B-48D8-907F-E5B52836F129}" type="presOf" srcId="{46C8DF06-8E17-4951-B5C8-F99759D0650C}" destId="{2472A5CB-ADCD-4EB4-BAFF-7DE4B9EF0F72}" srcOrd="1" destOrd="0" presId="urn:microsoft.com/office/officeart/2005/8/layout/process5"/>
    <dgm:cxn modelId="{F5FD7448-98E6-4ADA-BC89-ABCB3FCE7311}" type="presOf" srcId="{AEACAA9B-063A-42FB-A6CE-8AFE70AAD0DD}" destId="{4BBFD2AB-45EF-4E8C-9A34-50C13B7094D6}" srcOrd="0" destOrd="0" presId="urn:microsoft.com/office/officeart/2005/8/layout/process5"/>
    <dgm:cxn modelId="{80E95249-FF91-4125-B16D-3DA1AB396217}" type="presOf" srcId="{457659DC-AEE0-4A72-BF9A-A5A27F95D0FE}" destId="{689E25BB-B8AC-45DE-BF20-40FE1C7E2393}" srcOrd="0" destOrd="0" presId="urn:microsoft.com/office/officeart/2005/8/layout/process5"/>
    <dgm:cxn modelId="{C128A06A-FD70-4A7A-970D-FAF2E97510DA}" type="presOf" srcId="{C6B96D2F-4BD5-4D73-A2E5-BF395AAB03A5}" destId="{585FCB72-CF2A-4058-B969-A7279658822C}" srcOrd="0" destOrd="0" presId="urn:microsoft.com/office/officeart/2005/8/layout/process5"/>
    <dgm:cxn modelId="{0710776B-04F7-48FC-BC1E-9C5D1497F6C6}" type="presOf" srcId="{71F5170C-CA22-4277-B898-0CEC12817E2B}" destId="{C0ECCEF0-28FC-41C0-AA39-83A109BB7082}" srcOrd="0" destOrd="0" presId="urn:microsoft.com/office/officeart/2005/8/layout/process5"/>
    <dgm:cxn modelId="{E989696E-1556-4B4A-AE7E-CFA88590D427}" type="presOf" srcId="{FEBDC5BC-1346-4045-B503-A287A7A626A8}" destId="{1D08335A-9290-47A8-8051-E0FD7805FA84}" srcOrd="0" destOrd="0" presId="urn:microsoft.com/office/officeart/2005/8/layout/process5"/>
    <dgm:cxn modelId="{688B7552-0967-4428-8704-BEBAF26B6757}" type="presOf" srcId="{DFB4DE12-8738-4E7D-9F5B-B6DC449266F1}" destId="{6F216D26-C3B2-40EB-9B59-51036C28F49E}" srcOrd="1" destOrd="0" presId="urn:microsoft.com/office/officeart/2005/8/layout/process5"/>
    <dgm:cxn modelId="{6F8FF676-53F4-4755-AFE0-5D56F96B929C}" type="presOf" srcId="{A3B838D1-4FBB-4F80-91D4-8D5148B0D0A7}" destId="{32479AF3-4A45-42B2-B9CE-5FC5D66B26F8}" srcOrd="0" destOrd="0" presId="urn:microsoft.com/office/officeart/2005/8/layout/process5"/>
    <dgm:cxn modelId="{01270357-5568-49CB-9325-0E10038BC78E}" type="presOf" srcId="{7683C371-8989-4C15-96E2-7EBEF2B90F13}" destId="{DCDE0DC6-9069-4E0D-95C7-3F2B67C9DD86}" srcOrd="1" destOrd="0" presId="urn:microsoft.com/office/officeart/2005/8/layout/process5"/>
    <dgm:cxn modelId="{9BB5167C-217E-40E9-A409-C1875852F90B}" type="presOf" srcId="{A3B838D1-4FBB-4F80-91D4-8D5148B0D0A7}" destId="{7BA38C86-2A3A-4637-9504-7086B579131F}" srcOrd="1" destOrd="0" presId="urn:microsoft.com/office/officeart/2005/8/layout/process5"/>
    <dgm:cxn modelId="{7A55EC7E-420A-4D22-BADB-AC6D99938ACE}" srcId="{0C46FACF-F46D-4483-9C76-2392F10938AD}" destId="{0595E53F-E6F2-4D6D-A328-CB7A10DDA3A8}" srcOrd="0" destOrd="0" parTransId="{49B2719F-3EA0-48B7-9D91-56DDF5D8B60E}" sibTransId="{AEACAA9B-063A-42FB-A6CE-8AFE70AAD0DD}"/>
    <dgm:cxn modelId="{C5E22D80-608A-494C-9AE8-AAD26F2DD4C5}" type="presOf" srcId="{7991BDED-71A8-48F5-A1B4-85FA072062F3}" destId="{4465BF8B-2D7C-4D17-BFDB-3DA0096C3C86}" srcOrd="1" destOrd="0" presId="urn:microsoft.com/office/officeart/2005/8/layout/process5"/>
    <dgm:cxn modelId="{E15D9081-CFEE-4ECB-A104-6D7D27C205F5}" type="presOf" srcId="{0C46FACF-F46D-4483-9C76-2392F10938AD}" destId="{688FC733-E61D-43AC-94B8-3DB4C9C52C5B}" srcOrd="0" destOrd="0" presId="urn:microsoft.com/office/officeart/2005/8/layout/process5"/>
    <dgm:cxn modelId="{F1636D86-0DD0-4263-8FEF-F4D81A71B8E4}" srcId="{0C46FACF-F46D-4483-9C76-2392F10938AD}" destId="{DD6888E3-5744-4BC9-9191-553A0A24CEB7}" srcOrd="3" destOrd="0" parTransId="{66EEDE41-836B-44E1-AE9A-352DFCBD0826}" sibTransId="{D69B36F0-1E04-465C-AE14-312D20F04908}"/>
    <dgm:cxn modelId="{F7C48C8B-EF57-445C-8783-8E30C683C21F}" type="presOf" srcId="{AEACAA9B-063A-42FB-A6CE-8AFE70AAD0DD}" destId="{52166FAB-38DA-44FC-B2B6-3265C2646C88}" srcOrd="1" destOrd="0" presId="urn:microsoft.com/office/officeart/2005/8/layout/process5"/>
    <dgm:cxn modelId="{519C1D96-530D-4D1C-9761-A10766B5BB0E}" type="presOf" srcId="{293C142E-63CC-48C1-B2C2-D8A6B372E5E0}" destId="{40FD61E5-09C2-40BC-836E-744C703D4C0C}" srcOrd="0" destOrd="0" presId="urn:microsoft.com/office/officeart/2005/8/layout/process5"/>
    <dgm:cxn modelId="{8C02239B-4840-49E2-A8AD-FFA20622D0D1}" type="presOf" srcId="{7683C371-8989-4C15-96E2-7EBEF2B90F13}" destId="{CF1F4449-5B1C-4B7A-A5C2-E83A5B9BEE85}" srcOrd="0" destOrd="0" presId="urn:microsoft.com/office/officeart/2005/8/layout/process5"/>
    <dgm:cxn modelId="{338F02A1-D47E-4BB3-B64A-D9E048E6945E}" srcId="{0C46FACF-F46D-4483-9C76-2392F10938AD}" destId="{8E9DAB73-C9F4-4895-B1F6-C72CDE5A0732}" srcOrd="4" destOrd="0" parTransId="{310C1ED9-70F4-414E-B5C6-8B13332368FF}" sibTransId="{46C8DF06-8E17-4951-B5C8-F99759D0650C}"/>
    <dgm:cxn modelId="{C8FF4BAD-6F88-49EE-91EC-A20EADF0CC75}" type="presOf" srcId="{0595E53F-E6F2-4D6D-A328-CB7A10DDA3A8}" destId="{BF288595-19EE-4770-AAE4-708AB9FCA1D0}" srcOrd="0" destOrd="0" presId="urn:microsoft.com/office/officeart/2005/8/layout/process5"/>
    <dgm:cxn modelId="{4EDC1AB2-7813-4167-89E4-F88E91764BF6}" type="presOf" srcId="{B73FDA03-69A3-4B76-A7CF-E839B70C9940}" destId="{6429B0E7-92B5-4B57-A0C2-D149E8856E36}" srcOrd="0" destOrd="0" presId="urn:microsoft.com/office/officeart/2005/8/layout/process5"/>
    <dgm:cxn modelId="{41DA11B4-E012-4102-9DFA-F155900855BC}" srcId="{0C46FACF-F46D-4483-9C76-2392F10938AD}" destId="{FEBDC5BC-1346-4045-B503-A287A7A626A8}" srcOrd="6" destOrd="0" parTransId="{1CC16220-6412-4984-955B-BB3E54D7BCDD}" sibTransId="{A3B838D1-4FBB-4F80-91D4-8D5148B0D0A7}"/>
    <dgm:cxn modelId="{546110BA-43BA-4138-BD3E-6FA555D7580C}" type="presOf" srcId="{D69B36F0-1E04-465C-AE14-312D20F04908}" destId="{F50881B0-A48D-4D7B-BBB2-8FC4199FCFCD}" srcOrd="1" destOrd="0" presId="urn:microsoft.com/office/officeart/2005/8/layout/process5"/>
    <dgm:cxn modelId="{D85E5DBB-9164-4B28-A0BB-FA0A2011B5BF}" srcId="{0C46FACF-F46D-4483-9C76-2392F10938AD}" destId="{555EC3B3-FD73-4DC8-A06E-D67C836832A1}" srcOrd="5" destOrd="0" parTransId="{A4BF1E1F-2467-43B4-B699-B74BCCB962E3}" sibTransId="{457659DC-AEE0-4A72-BF9A-A5A27F95D0FE}"/>
    <dgm:cxn modelId="{797F4DBC-AADF-4162-AE10-98D1E23012A1}" type="presOf" srcId="{DD6888E3-5744-4BC9-9191-553A0A24CEB7}" destId="{9F917565-854C-4E8B-9BB8-38F5D8276A86}" srcOrd="0" destOrd="0" presId="urn:microsoft.com/office/officeart/2005/8/layout/process5"/>
    <dgm:cxn modelId="{ED50CEC5-6D57-4119-9601-8A12017EBEDC}" type="presOf" srcId="{555EC3B3-FD73-4DC8-A06E-D67C836832A1}" destId="{8A9DE4E7-CECB-4B3A-85BD-FC98B8FB8E35}" srcOrd="0" destOrd="0" presId="urn:microsoft.com/office/officeart/2005/8/layout/process5"/>
    <dgm:cxn modelId="{513C20C6-C40A-4460-8441-A80FC1D74E8D}" srcId="{0C46FACF-F46D-4483-9C76-2392F10938AD}" destId="{293C142E-63CC-48C1-B2C2-D8A6B372E5E0}" srcOrd="8" destOrd="0" parTransId="{75BBFB66-A4BE-4A01-8158-EF014201FEAA}" sibTransId="{5A231584-A035-4C22-8AA1-A58E990270F8}"/>
    <dgm:cxn modelId="{E31835C6-CD27-4C95-9E6F-39EF8ACBB833}" type="presOf" srcId="{46C8DF06-8E17-4951-B5C8-F99759D0650C}" destId="{DBDCE40A-2774-40F1-9514-B17150220982}" srcOrd="0" destOrd="0" presId="urn:microsoft.com/office/officeart/2005/8/layout/process5"/>
    <dgm:cxn modelId="{57B7B0C8-734D-439D-BA6B-A683FAA143A8}" type="presOf" srcId="{58B63293-A4DE-444C-9167-6569B6B201D2}" destId="{A2A8D043-B37C-410C-98D5-549C29393878}" srcOrd="0" destOrd="0" presId="urn:microsoft.com/office/officeart/2005/8/layout/process5"/>
    <dgm:cxn modelId="{0C1094CE-CDAD-4074-B72D-F5159BA75F9A}" srcId="{0C46FACF-F46D-4483-9C76-2392F10938AD}" destId="{58B63293-A4DE-444C-9167-6569B6B201D2}" srcOrd="10" destOrd="0" parTransId="{C3F06136-8347-4445-9D53-637240A9A9F7}" sibTransId="{D673D7C2-3AEB-422C-8964-BCD3799BF548}"/>
    <dgm:cxn modelId="{1F1E34D6-EEA4-4D44-A55A-384A3EA19854}" srcId="{0C46FACF-F46D-4483-9C76-2392F10938AD}" destId="{C6B96D2F-4BD5-4D73-A2E5-BF395AAB03A5}" srcOrd="2" destOrd="0" parTransId="{0579E507-2690-4A85-A6D4-5FACA4CFF74B}" sibTransId="{DFB4DE12-8738-4E7D-9F5B-B6DC449266F1}"/>
    <dgm:cxn modelId="{D8CBD2DB-02AB-4A87-AE64-0D998B453E13}" type="presOf" srcId="{8E9DAB73-C9F4-4895-B1F6-C72CDE5A0732}" destId="{18C56C08-6A9D-49A8-865C-9C5C79CDE9C4}" srcOrd="0" destOrd="0" presId="urn:microsoft.com/office/officeart/2005/8/layout/process5"/>
    <dgm:cxn modelId="{157CD6F6-5C5E-4D73-AA2D-C620E183FE9B}" type="presOf" srcId="{DFB4DE12-8738-4E7D-9F5B-B6DC449266F1}" destId="{37A7AA97-A165-40AC-B145-9BE62DBD9AB8}" srcOrd="0" destOrd="0" presId="urn:microsoft.com/office/officeart/2005/8/layout/process5"/>
    <dgm:cxn modelId="{A097324E-04F1-492E-8E22-19F23D894531}" type="presParOf" srcId="{688FC733-E61D-43AC-94B8-3DB4C9C52C5B}" destId="{BF288595-19EE-4770-AAE4-708AB9FCA1D0}" srcOrd="0" destOrd="0" presId="urn:microsoft.com/office/officeart/2005/8/layout/process5"/>
    <dgm:cxn modelId="{6D80B1DB-B466-43B3-BA9F-EAC52FA2011E}" type="presParOf" srcId="{688FC733-E61D-43AC-94B8-3DB4C9C52C5B}" destId="{4BBFD2AB-45EF-4E8C-9A34-50C13B7094D6}" srcOrd="1" destOrd="0" presId="urn:microsoft.com/office/officeart/2005/8/layout/process5"/>
    <dgm:cxn modelId="{376A0DA7-731C-46C2-B71A-06B40DB2D7AD}" type="presParOf" srcId="{4BBFD2AB-45EF-4E8C-9A34-50C13B7094D6}" destId="{52166FAB-38DA-44FC-B2B6-3265C2646C88}" srcOrd="0" destOrd="0" presId="urn:microsoft.com/office/officeart/2005/8/layout/process5"/>
    <dgm:cxn modelId="{18759928-7AA6-4805-98BA-8CFFE0D7A627}" type="presParOf" srcId="{688FC733-E61D-43AC-94B8-3DB4C9C52C5B}" destId="{C0ECCEF0-28FC-41C0-AA39-83A109BB7082}" srcOrd="2" destOrd="0" presId="urn:microsoft.com/office/officeart/2005/8/layout/process5"/>
    <dgm:cxn modelId="{118CEE57-D3C1-4FA3-B7B5-5324E5FDFA49}" type="presParOf" srcId="{688FC733-E61D-43AC-94B8-3DB4C9C52C5B}" destId="{CF1F4449-5B1C-4B7A-A5C2-E83A5B9BEE85}" srcOrd="3" destOrd="0" presId="urn:microsoft.com/office/officeart/2005/8/layout/process5"/>
    <dgm:cxn modelId="{486D3071-AC65-431D-821F-177EE6A4FD01}" type="presParOf" srcId="{CF1F4449-5B1C-4B7A-A5C2-E83A5B9BEE85}" destId="{DCDE0DC6-9069-4E0D-95C7-3F2B67C9DD86}" srcOrd="0" destOrd="0" presId="urn:microsoft.com/office/officeart/2005/8/layout/process5"/>
    <dgm:cxn modelId="{33E4F240-5834-4412-8231-003808A80818}" type="presParOf" srcId="{688FC733-E61D-43AC-94B8-3DB4C9C52C5B}" destId="{585FCB72-CF2A-4058-B969-A7279658822C}" srcOrd="4" destOrd="0" presId="urn:microsoft.com/office/officeart/2005/8/layout/process5"/>
    <dgm:cxn modelId="{64C0999E-8508-4F44-A559-F894DEA09E67}" type="presParOf" srcId="{688FC733-E61D-43AC-94B8-3DB4C9C52C5B}" destId="{37A7AA97-A165-40AC-B145-9BE62DBD9AB8}" srcOrd="5" destOrd="0" presId="urn:microsoft.com/office/officeart/2005/8/layout/process5"/>
    <dgm:cxn modelId="{EF3AC3CC-C14F-4FC2-B2A5-F7CBD12D28FA}" type="presParOf" srcId="{37A7AA97-A165-40AC-B145-9BE62DBD9AB8}" destId="{6F216D26-C3B2-40EB-9B59-51036C28F49E}" srcOrd="0" destOrd="0" presId="urn:microsoft.com/office/officeart/2005/8/layout/process5"/>
    <dgm:cxn modelId="{A5769B38-50D1-4AC7-AB05-64563D6B3669}" type="presParOf" srcId="{688FC733-E61D-43AC-94B8-3DB4C9C52C5B}" destId="{9F917565-854C-4E8B-9BB8-38F5D8276A86}" srcOrd="6" destOrd="0" presId="urn:microsoft.com/office/officeart/2005/8/layout/process5"/>
    <dgm:cxn modelId="{8FF4AB10-DDCA-4390-8FA1-66E92815C7BD}" type="presParOf" srcId="{688FC733-E61D-43AC-94B8-3DB4C9C52C5B}" destId="{924B6AEF-EC4A-4FF4-9B32-F35B1E14BD89}" srcOrd="7" destOrd="0" presId="urn:microsoft.com/office/officeart/2005/8/layout/process5"/>
    <dgm:cxn modelId="{6E547946-D0FC-4020-8E0A-23C229840600}" type="presParOf" srcId="{924B6AEF-EC4A-4FF4-9B32-F35B1E14BD89}" destId="{F50881B0-A48D-4D7B-BBB2-8FC4199FCFCD}" srcOrd="0" destOrd="0" presId="urn:microsoft.com/office/officeart/2005/8/layout/process5"/>
    <dgm:cxn modelId="{9D3AFE43-929C-4ACB-BC97-9A14EDD2FAC7}" type="presParOf" srcId="{688FC733-E61D-43AC-94B8-3DB4C9C52C5B}" destId="{18C56C08-6A9D-49A8-865C-9C5C79CDE9C4}" srcOrd="8" destOrd="0" presId="urn:microsoft.com/office/officeart/2005/8/layout/process5"/>
    <dgm:cxn modelId="{A1442B1B-5AB4-46FC-BF10-569ED54C2484}" type="presParOf" srcId="{688FC733-E61D-43AC-94B8-3DB4C9C52C5B}" destId="{DBDCE40A-2774-40F1-9514-B17150220982}" srcOrd="9" destOrd="0" presId="urn:microsoft.com/office/officeart/2005/8/layout/process5"/>
    <dgm:cxn modelId="{1C733E06-D208-42E8-A73D-914644E4155B}" type="presParOf" srcId="{DBDCE40A-2774-40F1-9514-B17150220982}" destId="{2472A5CB-ADCD-4EB4-BAFF-7DE4B9EF0F72}" srcOrd="0" destOrd="0" presId="urn:microsoft.com/office/officeart/2005/8/layout/process5"/>
    <dgm:cxn modelId="{797EC1D0-ACB1-4A04-812A-4E44073DF384}" type="presParOf" srcId="{688FC733-E61D-43AC-94B8-3DB4C9C52C5B}" destId="{8A9DE4E7-CECB-4B3A-85BD-FC98B8FB8E35}" srcOrd="10" destOrd="0" presId="urn:microsoft.com/office/officeart/2005/8/layout/process5"/>
    <dgm:cxn modelId="{14A8EE4F-01C7-48E1-A9D5-FE6988BC664B}" type="presParOf" srcId="{688FC733-E61D-43AC-94B8-3DB4C9C52C5B}" destId="{689E25BB-B8AC-45DE-BF20-40FE1C7E2393}" srcOrd="11" destOrd="0" presId="urn:microsoft.com/office/officeart/2005/8/layout/process5"/>
    <dgm:cxn modelId="{AE6F3011-54E6-47F8-9D36-24F21A9C01C3}" type="presParOf" srcId="{689E25BB-B8AC-45DE-BF20-40FE1C7E2393}" destId="{171F673A-D2ED-41D7-B7FC-6F7FB58CE843}" srcOrd="0" destOrd="0" presId="urn:microsoft.com/office/officeart/2005/8/layout/process5"/>
    <dgm:cxn modelId="{00D3701B-176C-42F7-824F-E7687A4EBA38}" type="presParOf" srcId="{688FC733-E61D-43AC-94B8-3DB4C9C52C5B}" destId="{1D08335A-9290-47A8-8051-E0FD7805FA84}" srcOrd="12" destOrd="0" presId="urn:microsoft.com/office/officeart/2005/8/layout/process5"/>
    <dgm:cxn modelId="{FA0D6A68-55F9-4F61-96B1-7C00942827FF}" type="presParOf" srcId="{688FC733-E61D-43AC-94B8-3DB4C9C52C5B}" destId="{32479AF3-4A45-42B2-B9CE-5FC5D66B26F8}" srcOrd="13" destOrd="0" presId="urn:microsoft.com/office/officeart/2005/8/layout/process5"/>
    <dgm:cxn modelId="{5D21F977-9871-4D6A-86F6-C6B6A23824D7}" type="presParOf" srcId="{32479AF3-4A45-42B2-B9CE-5FC5D66B26F8}" destId="{7BA38C86-2A3A-4637-9504-7086B579131F}" srcOrd="0" destOrd="0" presId="urn:microsoft.com/office/officeart/2005/8/layout/process5"/>
    <dgm:cxn modelId="{B0A3B2F7-9CDD-4EC5-9BA6-7CA7051CD7D0}" type="presParOf" srcId="{688FC733-E61D-43AC-94B8-3DB4C9C52C5B}" destId="{3EDBAE84-1A36-492A-9656-9D31ABFBF67D}" srcOrd="14" destOrd="0" presId="urn:microsoft.com/office/officeart/2005/8/layout/process5"/>
    <dgm:cxn modelId="{0065CF65-BB62-43BD-A682-0EBFD4779247}" type="presParOf" srcId="{688FC733-E61D-43AC-94B8-3DB4C9C52C5B}" destId="{ECFF8C54-A951-4AA5-B7F3-BD91C7F67888}" srcOrd="15" destOrd="0" presId="urn:microsoft.com/office/officeart/2005/8/layout/process5"/>
    <dgm:cxn modelId="{FA99C8B1-A9AE-4FF5-B5F3-3004AB2E5A12}" type="presParOf" srcId="{ECFF8C54-A951-4AA5-B7F3-BD91C7F67888}" destId="{4465BF8B-2D7C-4D17-BFDB-3DA0096C3C86}" srcOrd="0" destOrd="0" presId="urn:microsoft.com/office/officeart/2005/8/layout/process5"/>
    <dgm:cxn modelId="{9C522A14-9E4D-4FE9-AEC4-ED0550B0DD2E}" type="presParOf" srcId="{688FC733-E61D-43AC-94B8-3DB4C9C52C5B}" destId="{40FD61E5-09C2-40BC-836E-744C703D4C0C}" srcOrd="16" destOrd="0" presId="urn:microsoft.com/office/officeart/2005/8/layout/process5"/>
    <dgm:cxn modelId="{CC3308BF-8940-41DE-A372-5ADC0905DCAD}" type="presParOf" srcId="{688FC733-E61D-43AC-94B8-3DB4C9C52C5B}" destId="{C0A64CA4-E354-4356-A53D-A9E7FA2AD43B}" srcOrd="17" destOrd="0" presId="urn:microsoft.com/office/officeart/2005/8/layout/process5"/>
    <dgm:cxn modelId="{D1872A94-587B-44B4-ACB7-6F907A864A10}" type="presParOf" srcId="{C0A64CA4-E354-4356-A53D-A9E7FA2AD43B}" destId="{50663F0A-0572-4BA8-A06C-1D6D3BF5D16E}" srcOrd="0" destOrd="0" presId="urn:microsoft.com/office/officeart/2005/8/layout/process5"/>
    <dgm:cxn modelId="{80EBB7DD-F7EF-4C1A-B2A6-E10ABECFDE0C}" type="presParOf" srcId="{688FC733-E61D-43AC-94B8-3DB4C9C52C5B}" destId="{A738F239-EA20-41DB-AD80-3D1AF08B28D9}" srcOrd="18" destOrd="0" presId="urn:microsoft.com/office/officeart/2005/8/layout/process5"/>
    <dgm:cxn modelId="{7A232741-97D3-4FB0-BE52-50B219B469A8}" type="presParOf" srcId="{688FC733-E61D-43AC-94B8-3DB4C9C52C5B}" destId="{6429B0E7-92B5-4B57-A0C2-D149E8856E36}" srcOrd="19" destOrd="0" presId="urn:microsoft.com/office/officeart/2005/8/layout/process5"/>
    <dgm:cxn modelId="{0BE7659A-621E-4362-A225-887F82F6F971}" type="presParOf" srcId="{6429B0E7-92B5-4B57-A0C2-D149E8856E36}" destId="{FDA7D4ED-3066-4F3A-B637-CBFC9A3BF8D7}" srcOrd="0" destOrd="0" presId="urn:microsoft.com/office/officeart/2005/8/layout/process5"/>
    <dgm:cxn modelId="{0E0B6B14-723B-4F07-9CB9-B5CA0023A9C1}" type="presParOf" srcId="{688FC733-E61D-43AC-94B8-3DB4C9C52C5B}" destId="{A2A8D043-B37C-410C-98D5-549C29393878}"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88595-19EE-4770-AAE4-708AB9FCA1D0}">
      <dsp:nvSpPr>
        <dsp:cNvPr id="0" name=""/>
        <dsp:cNvSpPr/>
      </dsp:nvSpPr>
      <dsp:spPr>
        <a:xfrm>
          <a:off x="912413" y="2975"/>
          <a:ext cx="1671302" cy="10027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latin typeface="Times New Roman"/>
              <a:cs typeface="Times New Roman"/>
            </a:rPr>
            <a:t> Data Collection</a:t>
          </a:r>
        </a:p>
      </dsp:txBody>
      <dsp:txXfrm>
        <a:off x="941783" y="32345"/>
        <a:ext cx="1612562" cy="944041"/>
      </dsp:txXfrm>
    </dsp:sp>
    <dsp:sp modelId="{4BBFD2AB-45EF-4E8C-9A34-50C13B7094D6}">
      <dsp:nvSpPr>
        <dsp:cNvPr id="0" name=""/>
        <dsp:cNvSpPr/>
      </dsp:nvSpPr>
      <dsp:spPr>
        <a:xfrm>
          <a:off x="2730790" y="297124"/>
          <a:ext cx="354316" cy="41448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0790" y="380021"/>
        <a:ext cx="248021" cy="248689"/>
      </dsp:txXfrm>
    </dsp:sp>
    <dsp:sp modelId="{C0ECCEF0-28FC-41C0-AA39-83A109BB7082}">
      <dsp:nvSpPr>
        <dsp:cNvPr id="0" name=""/>
        <dsp:cNvSpPr/>
      </dsp:nvSpPr>
      <dsp:spPr>
        <a:xfrm>
          <a:off x="3252236" y="2975"/>
          <a:ext cx="1671302" cy="1002781"/>
        </a:xfrm>
        <a:prstGeom prst="roundRect">
          <a:avLst>
            <a:gd name="adj" fmla="val 10000"/>
          </a:avLst>
        </a:prstGeom>
        <a:solidFill>
          <a:schemeClr val="accent2">
            <a:hueOff val="468152"/>
            <a:satOff val="-584"/>
            <a:lumOff val="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 Data preprocessing </a:t>
          </a:r>
        </a:p>
      </dsp:txBody>
      <dsp:txXfrm>
        <a:off x="3281606" y="32345"/>
        <a:ext cx="1612562" cy="944041"/>
      </dsp:txXfrm>
    </dsp:sp>
    <dsp:sp modelId="{CF1F4449-5B1C-4B7A-A5C2-E83A5B9BEE85}">
      <dsp:nvSpPr>
        <dsp:cNvPr id="0" name=""/>
        <dsp:cNvSpPr/>
      </dsp:nvSpPr>
      <dsp:spPr>
        <a:xfrm>
          <a:off x="5070614" y="297124"/>
          <a:ext cx="354316" cy="414483"/>
        </a:xfrm>
        <a:prstGeom prst="rightArrow">
          <a:avLst>
            <a:gd name="adj1" fmla="val 60000"/>
            <a:gd name="adj2" fmla="val 50000"/>
          </a:avLst>
        </a:prstGeom>
        <a:solidFill>
          <a:schemeClr val="accent2">
            <a:hueOff val="520169"/>
            <a:satOff val="-649"/>
            <a:lumOff val="1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70614" y="380021"/>
        <a:ext cx="248021" cy="248689"/>
      </dsp:txXfrm>
    </dsp:sp>
    <dsp:sp modelId="{585FCB72-CF2A-4058-B969-A7279658822C}">
      <dsp:nvSpPr>
        <dsp:cNvPr id="0" name=""/>
        <dsp:cNvSpPr/>
      </dsp:nvSpPr>
      <dsp:spPr>
        <a:xfrm>
          <a:off x="5592060" y="2975"/>
          <a:ext cx="1671302" cy="1002781"/>
        </a:xfrm>
        <a:prstGeom prst="roundRect">
          <a:avLst>
            <a:gd name="adj" fmla="val 10000"/>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Data labelling</a:t>
          </a:r>
        </a:p>
      </dsp:txBody>
      <dsp:txXfrm>
        <a:off x="5621430" y="32345"/>
        <a:ext cx="1612562" cy="944041"/>
      </dsp:txXfrm>
    </dsp:sp>
    <dsp:sp modelId="{37A7AA97-A165-40AC-B145-9BE62DBD9AB8}">
      <dsp:nvSpPr>
        <dsp:cNvPr id="0" name=""/>
        <dsp:cNvSpPr/>
      </dsp:nvSpPr>
      <dsp:spPr>
        <a:xfrm>
          <a:off x="7410437" y="297124"/>
          <a:ext cx="354316" cy="414483"/>
        </a:xfrm>
        <a:prstGeom prst="rightArrow">
          <a:avLst>
            <a:gd name="adj1" fmla="val 60000"/>
            <a:gd name="adj2" fmla="val 50000"/>
          </a:avLst>
        </a:prstGeom>
        <a:solidFill>
          <a:schemeClr val="accent2">
            <a:hueOff val="1040338"/>
            <a:satOff val="-1298"/>
            <a:lumOff val="3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10437" y="380021"/>
        <a:ext cx="248021" cy="248689"/>
      </dsp:txXfrm>
    </dsp:sp>
    <dsp:sp modelId="{9F917565-854C-4E8B-9BB8-38F5D8276A86}">
      <dsp:nvSpPr>
        <dsp:cNvPr id="0" name=""/>
        <dsp:cNvSpPr/>
      </dsp:nvSpPr>
      <dsp:spPr>
        <a:xfrm>
          <a:off x="7931884" y="2975"/>
          <a:ext cx="1671302" cy="1002781"/>
        </a:xfrm>
        <a:prstGeom prst="roundRect">
          <a:avLst>
            <a:gd name="adj" fmla="val 10000"/>
          </a:avLst>
        </a:prstGeom>
        <a:solidFill>
          <a:schemeClr val="accent2">
            <a:hueOff val="1404456"/>
            <a:satOff val="-1752"/>
            <a:lumOff val="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Splitting data </a:t>
          </a:r>
        </a:p>
      </dsp:txBody>
      <dsp:txXfrm>
        <a:off x="7961254" y="32345"/>
        <a:ext cx="1612562" cy="944041"/>
      </dsp:txXfrm>
    </dsp:sp>
    <dsp:sp modelId="{924B6AEF-EC4A-4FF4-9B32-F35B1E14BD89}">
      <dsp:nvSpPr>
        <dsp:cNvPr id="0" name=""/>
        <dsp:cNvSpPr/>
      </dsp:nvSpPr>
      <dsp:spPr>
        <a:xfrm rot="5400000">
          <a:off x="8590377" y="1122748"/>
          <a:ext cx="354316" cy="414483"/>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43191" y="1152832"/>
        <a:ext cx="248689" cy="248021"/>
      </dsp:txXfrm>
    </dsp:sp>
    <dsp:sp modelId="{18C56C08-6A9D-49A8-865C-9C5C79CDE9C4}">
      <dsp:nvSpPr>
        <dsp:cNvPr id="0" name=""/>
        <dsp:cNvSpPr/>
      </dsp:nvSpPr>
      <dsp:spPr>
        <a:xfrm>
          <a:off x="7931884" y="1674278"/>
          <a:ext cx="1671302" cy="1002781"/>
        </a:xfrm>
        <a:prstGeom prst="roundRect">
          <a:avLst>
            <a:gd name="adj" fmla="val 10000"/>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Selecting data</a:t>
          </a:r>
        </a:p>
      </dsp:txBody>
      <dsp:txXfrm>
        <a:off x="7961254" y="1703648"/>
        <a:ext cx="1612562" cy="944041"/>
      </dsp:txXfrm>
    </dsp:sp>
    <dsp:sp modelId="{DBDCE40A-2774-40F1-9514-B17150220982}">
      <dsp:nvSpPr>
        <dsp:cNvPr id="0" name=""/>
        <dsp:cNvSpPr/>
      </dsp:nvSpPr>
      <dsp:spPr>
        <a:xfrm rot="10800000">
          <a:off x="7430493" y="1968427"/>
          <a:ext cx="354316" cy="414483"/>
        </a:xfrm>
        <a:prstGeom prst="rightArrow">
          <a:avLst>
            <a:gd name="adj1" fmla="val 60000"/>
            <a:gd name="adj2" fmla="val 50000"/>
          </a:avLst>
        </a:prstGeom>
        <a:solidFill>
          <a:schemeClr val="accent2">
            <a:hueOff val="2080675"/>
            <a:satOff val="-2595"/>
            <a:lumOff val="6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36788" y="2051324"/>
        <a:ext cx="248021" cy="248689"/>
      </dsp:txXfrm>
    </dsp:sp>
    <dsp:sp modelId="{8A9DE4E7-CECB-4B3A-85BD-FC98B8FB8E35}">
      <dsp:nvSpPr>
        <dsp:cNvPr id="0" name=""/>
        <dsp:cNvSpPr/>
      </dsp:nvSpPr>
      <dsp:spPr>
        <a:xfrm>
          <a:off x="5592060" y="1674278"/>
          <a:ext cx="1671302" cy="1002781"/>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Selecting model architecture</a:t>
          </a:r>
        </a:p>
      </dsp:txBody>
      <dsp:txXfrm>
        <a:off x="5621430" y="1703648"/>
        <a:ext cx="1612562" cy="944041"/>
      </dsp:txXfrm>
    </dsp:sp>
    <dsp:sp modelId="{689E25BB-B8AC-45DE-BF20-40FE1C7E2393}">
      <dsp:nvSpPr>
        <dsp:cNvPr id="0" name=""/>
        <dsp:cNvSpPr/>
      </dsp:nvSpPr>
      <dsp:spPr>
        <a:xfrm rot="10800000">
          <a:off x="5090669" y="1968427"/>
          <a:ext cx="354316" cy="414483"/>
        </a:xfrm>
        <a:prstGeom prst="rightArrow">
          <a:avLst>
            <a:gd name="adj1" fmla="val 60000"/>
            <a:gd name="adj2" fmla="val 50000"/>
          </a:avLst>
        </a:prstGeom>
        <a:solidFill>
          <a:schemeClr val="accent2">
            <a:hueOff val="2600844"/>
            <a:satOff val="-3244"/>
            <a:lumOff val="76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196964" y="2051324"/>
        <a:ext cx="248021" cy="248689"/>
      </dsp:txXfrm>
    </dsp:sp>
    <dsp:sp modelId="{1D08335A-9290-47A8-8051-E0FD7805FA84}">
      <dsp:nvSpPr>
        <dsp:cNvPr id="0" name=""/>
        <dsp:cNvSpPr/>
      </dsp:nvSpPr>
      <dsp:spPr>
        <a:xfrm>
          <a:off x="3252236" y="1674278"/>
          <a:ext cx="1671302" cy="1002781"/>
        </a:xfrm>
        <a:prstGeom prst="roundRect">
          <a:avLst>
            <a:gd name="adj" fmla="val 10000"/>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Training model</a:t>
          </a:r>
        </a:p>
      </dsp:txBody>
      <dsp:txXfrm>
        <a:off x="3281606" y="1703648"/>
        <a:ext cx="1612562" cy="944041"/>
      </dsp:txXfrm>
    </dsp:sp>
    <dsp:sp modelId="{32479AF3-4A45-42B2-B9CE-5FC5D66B26F8}">
      <dsp:nvSpPr>
        <dsp:cNvPr id="0" name=""/>
        <dsp:cNvSpPr/>
      </dsp:nvSpPr>
      <dsp:spPr>
        <a:xfrm rot="10800000">
          <a:off x="2750846" y="1968427"/>
          <a:ext cx="354316" cy="414483"/>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57141" y="2051324"/>
        <a:ext cx="248021" cy="248689"/>
      </dsp:txXfrm>
    </dsp:sp>
    <dsp:sp modelId="{3EDBAE84-1A36-492A-9656-9D31ABFBF67D}">
      <dsp:nvSpPr>
        <dsp:cNvPr id="0" name=""/>
        <dsp:cNvSpPr/>
      </dsp:nvSpPr>
      <dsp:spPr>
        <a:xfrm>
          <a:off x="912413" y="1674278"/>
          <a:ext cx="1671302" cy="1002781"/>
        </a:xfrm>
        <a:prstGeom prst="roundRect">
          <a:avLst>
            <a:gd name="adj" fmla="val 10000"/>
          </a:avLst>
        </a:prstGeom>
        <a:solidFill>
          <a:schemeClr val="accent2">
            <a:hueOff val="3277063"/>
            <a:satOff val="-4087"/>
            <a:lumOff val="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Evaluating model</a:t>
          </a:r>
        </a:p>
      </dsp:txBody>
      <dsp:txXfrm>
        <a:off x="941783" y="1703648"/>
        <a:ext cx="1612562" cy="944041"/>
      </dsp:txXfrm>
    </dsp:sp>
    <dsp:sp modelId="{ECFF8C54-A951-4AA5-B7F3-BD91C7F67888}">
      <dsp:nvSpPr>
        <dsp:cNvPr id="0" name=""/>
        <dsp:cNvSpPr/>
      </dsp:nvSpPr>
      <dsp:spPr>
        <a:xfrm rot="5400000">
          <a:off x="1570906" y="2794050"/>
          <a:ext cx="354316" cy="414483"/>
        </a:xfrm>
        <a:prstGeom prst="rightArrow">
          <a:avLst>
            <a:gd name="adj1" fmla="val 60000"/>
            <a:gd name="adj2" fmla="val 50000"/>
          </a:avLst>
        </a:prstGeom>
        <a:solidFill>
          <a:schemeClr val="accent2">
            <a:hueOff val="3641181"/>
            <a:satOff val="-4541"/>
            <a:lumOff val="10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3720" y="2824134"/>
        <a:ext cx="248689" cy="248021"/>
      </dsp:txXfrm>
    </dsp:sp>
    <dsp:sp modelId="{40FD61E5-09C2-40BC-836E-744C703D4C0C}">
      <dsp:nvSpPr>
        <dsp:cNvPr id="0" name=""/>
        <dsp:cNvSpPr/>
      </dsp:nvSpPr>
      <dsp:spPr>
        <a:xfrm>
          <a:off x="912413" y="3345580"/>
          <a:ext cx="1671302" cy="1002781"/>
        </a:xfrm>
        <a:prstGeom prst="roundRect">
          <a:avLst>
            <a:gd name="adj" fmla="val 10000"/>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Testing model</a:t>
          </a:r>
        </a:p>
      </dsp:txBody>
      <dsp:txXfrm>
        <a:off x="941783" y="3374950"/>
        <a:ext cx="1612562" cy="944041"/>
      </dsp:txXfrm>
    </dsp:sp>
    <dsp:sp modelId="{C0A64CA4-E354-4356-A53D-A9E7FA2AD43B}">
      <dsp:nvSpPr>
        <dsp:cNvPr id="0" name=""/>
        <dsp:cNvSpPr/>
      </dsp:nvSpPr>
      <dsp:spPr>
        <a:xfrm>
          <a:off x="2730790" y="3639730"/>
          <a:ext cx="354316" cy="414483"/>
        </a:xfrm>
        <a:prstGeom prst="rightArrow">
          <a:avLst>
            <a:gd name="adj1" fmla="val 60000"/>
            <a:gd name="adj2" fmla="val 50000"/>
          </a:avLst>
        </a:prstGeom>
        <a:solidFill>
          <a:schemeClr val="accent2">
            <a:hueOff val="4161350"/>
            <a:satOff val="-5190"/>
            <a:lumOff val="122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0790" y="3722627"/>
        <a:ext cx="248021" cy="248689"/>
      </dsp:txXfrm>
    </dsp:sp>
    <dsp:sp modelId="{A738F239-EA20-41DB-AD80-3D1AF08B28D9}">
      <dsp:nvSpPr>
        <dsp:cNvPr id="0" name=""/>
        <dsp:cNvSpPr/>
      </dsp:nvSpPr>
      <dsp:spPr>
        <a:xfrm>
          <a:off x="3252236" y="3345580"/>
          <a:ext cx="1671302" cy="1002781"/>
        </a:xfrm>
        <a:prstGeom prst="roundRect">
          <a:avLst>
            <a:gd name="adj" fmla="val 10000"/>
          </a:avLst>
        </a:prstGeom>
        <a:solidFill>
          <a:schemeClr val="accent2">
            <a:hueOff val="4213367"/>
            <a:satOff val="-5255"/>
            <a:lumOff val="12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Deploying model</a:t>
          </a:r>
        </a:p>
      </dsp:txBody>
      <dsp:txXfrm>
        <a:off x="3281606" y="3374950"/>
        <a:ext cx="1612562" cy="944041"/>
      </dsp:txXfrm>
    </dsp:sp>
    <dsp:sp modelId="{6429B0E7-92B5-4B57-A0C2-D149E8856E36}">
      <dsp:nvSpPr>
        <dsp:cNvPr id="0" name=""/>
        <dsp:cNvSpPr/>
      </dsp:nvSpPr>
      <dsp:spPr>
        <a:xfrm>
          <a:off x="5070614" y="3639730"/>
          <a:ext cx="354316" cy="414483"/>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70614" y="3722627"/>
        <a:ext cx="248021" cy="248689"/>
      </dsp:txXfrm>
    </dsp:sp>
    <dsp:sp modelId="{A2A8D043-B37C-410C-98D5-549C29393878}">
      <dsp:nvSpPr>
        <dsp:cNvPr id="0" name=""/>
        <dsp:cNvSpPr/>
      </dsp:nvSpPr>
      <dsp:spPr>
        <a:xfrm>
          <a:off x="5592060" y="3345580"/>
          <a:ext cx="1671302" cy="1002781"/>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latin typeface="Times New Roman"/>
              <a:cs typeface="Times New Roman"/>
            </a:rPr>
            <a:t>Web interface</a:t>
          </a:r>
        </a:p>
      </dsp:txBody>
      <dsp:txXfrm>
        <a:off x="5621430" y="3374950"/>
        <a:ext cx="1612562" cy="9440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CE291B-09B0-43D8-B181-A04857BD57CB}"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11"/>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671830" y="915681"/>
            <a:ext cx="10848340" cy="443711"/>
          </a:xfrm>
          <a:prstGeom prst="rect">
            <a:avLst/>
          </a:prstGeom>
        </p:spPr>
        <p:txBody>
          <a:bodyPr vert="horz" wrap="square" lIns="0" tIns="12700" rIns="0" bIns="0" rtlCol="0" anchor="t">
            <a:spAutoFit/>
          </a:bodyPr>
          <a:lstStyle/>
          <a:p>
            <a:pPr algn="ctr"/>
            <a:r>
              <a:rPr lang="en-US" sz="2800">
                <a:solidFill>
                  <a:schemeClr val="tx1"/>
                </a:solidFill>
                <a:latin typeface="Times New Roman"/>
                <a:cs typeface="Arial"/>
              </a:rPr>
              <a:t>WEB INTERFACE FOR PREDICTING MULTIPLE DISEASES</a:t>
            </a:r>
          </a:p>
        </p:txBody>
      </p:sp>
      <p:sp>
        <p:nvSpPr>
          <p:cNvPr id="4" name="object 4"/>
          <p:cNvSpPr txBox="1"/>
          <p:nvPr/>
        </p:nvSpPr>
        <p:spPr>
          <a:xfrm>
            <a:off x="2107883" y="1800147"/>
            <a:ext cx="7976234" cy="505908"/>
          </a:xfrm>
          <a:prstGeom prst="rect">
            <a:avLst/>
          </a:prstGeom>
        </p:spPr>
        <p:txBody>
          <a:bodyPr vert="horz" wrap="square" lIns="0" tIns="13335" rIns="0" bIns="0" rtlCol="0" anchor="t">
            <a:spAutoFit/>
          </a:bodyPr>
          <a:lstStyle/>
          <a:p>
            <a:pPr algn="ctr">
              <a:spcBef>
                <a:spcPts val="105"/>
              </a:spcBef>
            </a:pPr>
            <a:r>
              <a:rPr lang="en" sz="3200" b="1">
                <a:solidFill>
                  <a:schemeClr val="tx1"/>
                </a:solidFill>
                <a:latin typeface="Times New Roman"/>
                <a:cs typeface="Arial"/>
              </a:rPr>
              <a:t>21BIO211 IBS-4</a:t>
            </a:r>
            <a:endParaRPr lang="en-US" sz="3200" b="1" spc="-10">
              <a:solidFill>
                <a:schemeClr val="tx1"/>
              </a:solidFill>
              <a:latin typeface="Times New Roman"/>
              <a:cs typeface="Arial"/>
            </a:endParaRPr>
          </a:p>
        </p:txBody>
      </p:sp>
      <p:sp>
        <p:nvSpPr>
          <p:cNvPr id="6" name="object 5"/>
          <p:cNvSpPr txBox="1"/>
          <p:nvPr/>
        </p:nvSpPr>
        <p:spPr>
          <a:xfrm>
            <a:off x="3139556" y="2808366"/>
            <a:ext cx="6096001" cy="2475678"/>
          </a:xfrm>
          <a:prstGeom prst="rect">
            <a:avLst/>
          </a:prstGeom>
          <a:solidFill>
            <a:srgbClr val="AD1237"/>
          </a:solidFill>
        </p:spPr>
        <p:txBody>
          <a:bodyPr vert="horz" wrap="square" lIns="0" tIns="28575" rIns="0" bIns="0" rtlCol="0" anchor="t">
            <a:spAutoFit/>
          </a:bodyPr>
          <a:lstStyle/>
          <a:p>
            <a:pPr algn="ctr"/>
            <a:r>
              <a:rPr lang="en-US" sz="2400" b="1" spc="-90">
                <a:solidFill>
                  <a:schemeClr val="bg1"/>
                </a:solidFill>
                <a:latin typeface="Times New Roman"/>
                <a:ea typeface="Microsoft YaHei"/>
                <a:cs typeface="Times New Roman"/>
              </a:rPr>
              <a:t> TEAM 4</a:t>
            </a:r>
          </a:p>
          <a:p>
            <a:pPr algn="l"/>
            <a:endParaRPr lang="en-US" sz="1100">
              <a:solidFill>
                <a:schemeClr val="bg1"/>
              </a:solidFill>
              <a:latin typeface="Times New Roman"/>
              <a:ea typeface="Microsoft YaHei" panose="020B0503020204020204" pitchFamily="34" charset="-122"/>
              <a:cs typeface="Arial"/>
            </a:endParaRPr>
          </a:p>
          <a:p>
            <a:pPr algn="l"/>
            <a:r>
              <a:rPr lang="en-US" sz="2400" spc="-90">
                <a:solidFill>
                  <a:schemeClr val="bg1"/>
                </a:solidFill>
                <a:latin typeface="Times New Roman"/>
                <a:cs typeface="Times New Roman"/>
              </a:rPr>
              <a:t>  </a:t>
            </a:r>
            <a:r>
              <a:rPr lang="en-US" sz="2400" spc="-90">
                <a:solidFill>
                  <a:schemeClr val="bg1"/>
                </a:solidFill>
                <a:latin typeface="Times New Roman"/>
                <a:ea typeface="Microsoft JhengHei UI"/>
                <a:cs typeface="Times New Roman"/>
              </a:rPr>
              <a:t>CH.EN.U4AIE21107  </a:t>
            </a:r>
            <a:r>
              <a:rPr lang="en-US" sz="2400" b="1" spc="-90">
                <a:solidFill>
                  <a:schemeClr val="bg1"/>
                </a:solidFill>
                <a:latin typeface="Times New Roman"/>
                <a:ea typeface="Microsoft JhengHei UI"/>
                <a:cs typeface="Times New Roman"/>
              </a:rPr>
              <a:t>–  Aparna S</a:t>
            </a:r>
          </a:p>
          <a:p>
            <a:pPr algn="l"/>
            <a:r>
              <a:rPr lang="en-US" sz="2400" spc="-90">
                <a:solidFill>
                  <a:schemeClr val="bg1"/>
                </a:solidFill>
                <a:latin typeface="Times New Roman"/>
                <a:ea typeface="Microsoft JhengHei UI"/>
                <a:cs typeface="Times New Roman"/>
              </a:rPr>
              <a:t>  CH.EN.U4AIE21113  </a:t>
            </a:r>
            <a:r>
              <a:rPr lang="en-US" sz="2400" b="1" spc="-90">
                <a:solidFill>
                  <a:schemeClr val="bg1"/>
                </a:solidFill>
                <a:latin typeface="Times New Roman"/>
                <a:ea typeface="Microsoft JhengHei UI"/>
                <a:cs typeface="Times New Roman"/>
              </a:rPr>
              <a:t>–  G V Rohan</a:t>
            </a:r>
          </a:p>
          <a:p>
            <a:pPr algn="l"/>
            <a:r>
              <a:rPr lang="en-US" sz="2400" spc="-90">
                <a:solidFill>
                  <a:schemeClr val="bg1"/>
                </a:solidFill>
                <a:latin typeface="Times New Roman"/>
                <a:ea typeface="Microsoft JhengHei UI"/>
                <a:cs typeface="Times New Roman"/>
              </a:rPr>
              <a:t>  CH.EN.U4AIE21115  </a:t>
            </a:r>
            <a:r>
              <a:rPr lang="en-US" sz="2400" b="1" spc="-90">
                <a:solidFill>
                  <a:schemeClr val="bg1"/>
                </a:solidFill>
                <a:latin typeface="Times New Roman"/>
                <a:ea typeface="Microsoft JhengHei UI"/>
                <a:cs typeface="Times New Roman"/>
              </a:rPr>
              <a:t>–  Harshitha M</a:t>
            </a:r>
          </a:p>
          <a:p>
            <a:pPr algn="l"/>
            <a:r>
              <a:rPr lang="en-US" sz="2400" spc="-90">
                <a:solidFill>
                  <a:schemeClr val="bg1"/>
                </a:solidFill>
                <a:latin typeface="Times New Roman"/>
                <a:ea typeface="Microsoft JhengHei UI"/>
                <a:cs typeface="Times New Roman"/>
              </a:rPr>
              <a:t>  CH.EN.U4AIE21122  </a:t>
            </a:r>
            <a:r>
              <a:rPr lang="en-US" sz="2400" b="1" spc="-90">
                <a:solidFill>
                  <a:schemeClr val="bg1"/>
                </a:solidFill>
                <a:latin typeface="Times New Roman"/>
                <a:ea typeface="Microsoft JhengHei UI"/>
                <a:cs typeface="Times New Roman"/>
              </a:rPr>
              <a:t>–  K Saiteja</a:t>
            </a:r>
          </a:p>
          <a:p>
            <a:pPr algn="l"/>
            <a:r>
              <a:rPr lang="en-US" sz="2400" b="1" spc="-90">
                <a:solidFill>
                  <a:schemeClr val="bg1"/>
                </a:solidFill>
                <a:latin typeface="Times New Roman"/>
                <a:ea typeface="Microsoft JhengHei UI"/>
                <a:cs typeface="Times New Roman"/>
              </a:rPr>
              <a:t> </a:t>
            </a:r>
            <a:r>
              <a:rPr lang="en-US" sz="2400" spc="-90">
                <a:solidFill>
                  <a:schemeClr val="bg1"/>
                </a:solidFill>
                <a:latin typeface="Times New Roman"/>
                <a:ea typeface="Microsoft JhengHei UI"/>
                <a:cs typeface="Times New Roman"/>
              </a:rPr>
              <a:t> CH.EN.U4AIE21125  </a:t>
            </a:r>
            <a:r>
              <a:rPr lang="en-US" sz="2400" b="1" spc="-90">
                <a:solidFill>
                  <a:schemeClr val="bg1"/>
                </a:solidFill>
                <a:latin typeface="Times New Roman"/>
                <a:ea typeface="Microsoft JhengHei UI"/>
                <a:cs typeface="Times New Roman"/>
              </a:rPr>
              <a:t>–</a:t>
            </a:r>
            <a:r>
              <a:rPr lang="en-US" sz="2400" b="1" spc="-90">
                <a:solidFill>
                  <a:schemeClr val="bg1"/>
                </a:solidFill>
                <a:latin typeface="Times New Roman"/>
                <a:cs typeface="Times New Roman"/>
              </a:rPr>
              <a:t>  M Sravani</a:t>
            </a:r>
            <a:endParaRPr lang="en-US" sz="2400" b="1">
              <a:solidFill>
                <a:schemeClr val="bg1"/>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a:latin typeface="Arial"/>
                <a:cs typeface="Arial"/>
              </a:rPr>
              <a:t>Implementation</a:t>
            </a:r>
            <a:endParaRPr lang="en-US"/>
          </a:p>
        </p:txBody>
      </p:sp>
      <p:sp>
        <p:nvSpPr>
          <p:cNvPr id="2" name="TextBox 1">
            <a:extLst>
              <a:ext uri="{FF2B5EF4-FFF2-40B4-BE49-F238E27FC236}">
                <a16:creationId xmlns:a16="http://schemas.microsoft.com/office/drawing/2014/main" id="{DB1F5ED1-9EE5-488F-018F-BCE88B93F46D}"/>
              </a:ext>
            </a:extLst>
          </p:cNvPr>
          <p:cNvSpPr txBox="1"/>
          <p:nvPr/>
        </p:nvSpPr>
        <p:spPr>
          <a:xfrm>
            <a:off x="842513" y="1773961"/>
            <a:ext cx="6871761" cy="3277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dirty="0">
                <a:solidFill>
                  <a:srgbClr val="000000"/>
                </a:solidFill>
                <a:latin typeface="Times New Roman"/>
                <a:cs typeface="Times New Roman"/>
              </a:rPr>
              <a:t>Relevant data is collected from the user.</a:t>
            </a:r>
            <a:endParaRPr lang="en-US" dirty="0"/>
          </a:p>
          <a:p>
            <a:pPr marL="342900" indent="-342900">
              <a:lnSpc>
                <a:spcPct val="150000"/>
              </a:lnSpc>
              <a:buAutoNum type="arabicPeriod"/>
            </a:pPr>
            <a:r>
              <a:rPr lang="en-US" dirty="0">
                <a:latin typeface="Times New Roman"/>
                <a:cs typeface="Times New Roman"/>
              </a:rPr>
              <a:t> Data is cleaned by removing missing values, handling outliers, and normalizing the data.</a:t>
            </a:r>
          </a:p>
          <a:p>
            <a:pPr marL="342900" indent="-342900">
              <a:lnSpc>
                <a:spcPct val="150000"/>
              </a:lnSpc>
              <a:buAutoNum type="arabicPeriod"/>
            </a:pPr>
            <a:r>
              <a:rPr lang="en-US" dirty="0">
                <a:latin typeface="Times New Roman"/>
                <a:cs typeface="Times New Roman"/>
              </a:rPr>
              <a:t>The most important features contributing to the prediction are identified.</a:t>
            </a:r>
          </a:p>
          <a:p>
            <a:pPr marL="342900" indent="-342900">
              <a:lnSpc>
                <a:spcPct val="150000"/>
              </a:lnSpc>
              <a:buAutoNum type="arabicPeriod"/>
            </a:pPr>
            <a:r>
              <a:rPr lang="en-US" dirty="0">
                <a:latin typeface="Times New Roman"/>
                <a:cs typeface="Times New Roman"/>
              </a:rPr>
              <a:t>Machine learning models are chosen according to the disease that have to be predicted.</a:t>
            </a:r>
          </a:p>
          <a:p>
            <a:pPr marL="342900" indent="-342900">
              <a:buAutoNum type="arabicPeriod"/>
            </a:pPr>
            <a:endParaRPr lang="en-US"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Arial"/>
                <a:cs typeface="Arial"/>
              </a:rPr>
              <a:t>Implementation</a:t>
            </a:r>
            <a:endParaRPr lang="en-US">
              <a:latin typeface="Arial"/>
              <a:cs typeface="Arial"/>
            </a:endParaRPr>
          </a:p>
        </p:txBody>
      </p:sp>
      <p:sp>
        <p:nvSpPr>
          <p:cNvPr id="3" name="TextBox 2">
            <a:extLst>
              <a:ext uri="{FF2B5EF4-FFF2-40B4-BE49-F238E27FC236}">
                <a16:creationId xmlns:a16="http://schemas.microsoft.com/office/drawing/2014/main" id="{00296587-754C-E9F4-C81B-B9816C8C9E97}"/>
              </a:ext>
            </a:extLst>
          </p:cNvPr>
          <p:cNvSpPr txBox="1"/>
          <p:nvPr/>
        </p:nvSpPr>
        <p:spPr>
          <a:xfrm>
            <a:off x="1846312" y="2101960"/>
            <a:ext cx="7064828" cy="2535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lnSpc>
                <a:spcPct val="150000"/>
              </a:lnSpc>
            </a:pPr>
            <a:r>
              <a:rPr lang="en-US" dirty="0">
                <a:latin typeface="Times New Roman"/>
                <a:cs typeface="Segoe UI"/>
              </a:rPr>
              <a:t>5. The model is trained based on the data, using a portion of the data for training and the remaining data for testing the model's performance.​</a:t>
            </a:r>
            <a:endParaRPr lang="en-US" dirty="0">
              <a:solidFill>
                <a:srgbClr val="000000"/>
              </a:solidFill>
              <a:latin typeface="Times New Roman"/>
              <a:cs typeface="Segoe UI"/>
            </a:endParaRPr>
          </a:p>
          <a:p>
            <a:pPr>
              <a:lnSpc>
                <a:spcPct val="150000"/>
              </a:lnSpc>
            </a:pPr>
            <a:r>
              <a:rPr lang="en-US" dirty="0">
                <a:latin typeface="Times New Roman"/>
                <a:cs typeface="Segoe UI"/>
              </a:rPr>
              <a:t>6. The performance of the model is evaluated using metrics such as accuracy and F1 score.​​</a:t>
            </a:r>
            <a:endParaRPr lang="en-US" dirty="0">
              <a:latin typeface="Times New Roman"/>
              <a:cs typeface="Times New Roman"/>
            </a:endParaRPr>
          </a:p>
          <a:p>
            <a:pPr>
              <a:lnSpc>
                <a:spcPct val="150000"/>
              </a:lnSpc>
            </a:pPr>
            <a:r>
              <a:rPr lang="en-US" dirty="0">
                <a:latin typeface="Times New Roman"/>
                <a:cs typeface="Segoe UI"/>
              </a:rPr>
              <a:t>7. The model is deployed with Stream lit- an open-source python framework where it can be used for disease prediction.​</a:t>
            </a:r>
            <a:endParaRPr lang="en-US" dirty="0">
              <a:latin typeface="Times New Roman"/>
              <a:cs typeface="Times New Roman"/>
            </a:endParaRPr>
          </a:p>
        </p:txBody>
      </p:sp>
    </p:spTree>
    <p:extLst>
      <p:ext uri="{BB962C8B-B14F-4D97-AF65-F5344CB8AC3E}">
        <p14:creationId xmlns:p14="http://schemas.microsoft.com/office/powerpoint/2010/main" val="156694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5400"/>
              <a:t>Proposed Architecture</a:t>
            </a:r>
          </a:p>
        </p:txBody>
      </p:sp>
      <p:sp>
        <p:nvSpPr>
          <p:cNvPr id="2" name="object 2"/>
          <p:cNvSpPr txBox="1">
            <a:spLocks noEditPoints="1"/>
          </p:cNvSpPr>
          <p:nvPr/>
        </p:nvSpPr>
        <p:spPr>
          <a:xfrm>
            <a:off x="701875" y="514916"/>
            <a:ext cx="5057207"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600">
                <a:latin typeface="Times New Roman"/>
                <a:cs typeface="Arial"/>
              </a:rPr>
              <a:t>Machine learning Models</a:t>
            </a:r>
            <a:endParaRPr lang="en-IN" altLang="en-US" sz="3600">
              <a:latin typeface="Times New Roman"/>
            </a:endParaRPr>
          </a:p>
        </p:txBody>
      </p:sp>
      <p:sp>
        <p:nvSpPr>
          <p:cNvPr id="3" name="TextBox 2">
            <a:extLst>
              <a:ext uri="{FF2B5EF4-FFF2-40B4-BE49-F238E27FC236}">
                <a16:creationId xmlns:a16="http://schemas.microsoft.com/office/drawing/2014/main" id="{57CA88D4-D34F-A4DE-DE38-7736B1086F51}"/>
              </a:ext>
            </a:extLst>
          </p:cNvPr>
          <p:cNvSpPr txBox="1"/>
          <p:nvPr/>
        </p:nvSpPr>
        <p:spPr>
          <a:xfrm>
            <a:off x="583721" y="1475117"/>
            <a:ext cx="1034882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cs typeface="Times New Roman"/>
            </a:endParaRPr>
          </a:p>
          <a:p>
            <a:r>
              <a:rPr lang="en-US">
                <a:latin typeface="Times New Roman"/>
                <a:cs typeface="Times New Roman"/>
              </a:rPr>
              <a:t>1. </a:t>
            </a:r>
            <a:r>
              <a:rPr lang="en-US" b="1">
                <a:latin typeface="Times New Roman"/>
                <a:cs typeface="Times New Roman"/>
              </a:rPr>
              <a:t>Convolutional Neural Networks (CNNs)</a:t>
            </a:r>
            <a:r>
              <a:rPr lang="en-US">
                <a:latin typeface="Times New Roman"/>
                <a:cs typeface="Times New Roman"/>
              </a:rPr>
              <a:t>:  CNNs use a series of convolutional layers to learn features from images and classify them into different categories.</a:t>
            </a:r>
          </a:p>
          <a:p>
            <a:endParaRPr lang="en-US">
              <a:latin typeface="Times New Roman"/>
              <a:cs typeface="Times New Roman"/>
            </a:endParaRPr>
          </a:p>
          <a:p>
            <a:r>
              <a:rPr lang="en-US">
                <a:latin typeface="Times New Roman"/>
                <a:cs typeface="Times New Roman"/>
              </a:rPr>
              <a:t>2. </a:t>
            </a:r>
            <a:r>
              <a:rPr lang="en-US" b="1">
                <a:latin typeface="Times New Roman"/>
                <a:cs typeface="Times New Roman"/>
              </a:rPr>
              <a:t>Random Forest:</a:t>
            </a:r>
            <a:r>
              <a:rPr lang="en-US">
                <a:latin typeface="Times New Roman"/>
                <a:cs typeface="Times New Roman"/>
              </a:rPr>
              <a:t> To combines multiple decision trees to create a more accurate and robust model. Random Forest models can be used for classification and regression tasks .</a:t>
            </a:r>
          </a:p>
          <a:p>
            <a:endParaRPr lang="en-US">
              <a:latin typeface="Times New Roman"/>
              <a:cs typeface="Times New Roman"/>
            </a:endParaRPr>
          </a:p>
          <a:p>
            <a:r>
              <a:rPr lang="en-US">
                <a:latin typeface="Times New Roman"/>
                <a:cs typeface="Times New Roman"/>
              </a:rPr>
              <a:t>3. </a:t>
            </a:r>
            <a:r>
              <a:rPr lang="en-US" b="1">
                <a:latin typeface="Times New Roman"/>
                <a:cs typeface="Times New Roman"/>
              </a:rPr>
              <a:t>Support Vector Machine (SVM</a:t>
            </a:r>
            <a:r>
              <a:rPr lang="en-US">
                <a:latin typeface="Times New Roman"/>
                <a:cs typeface="Times New Roman"/>
              </a:rPr>
              <a:t>): A type of supervised learning algorithm that is used for classification and regression tasks.  SVMs are often used in image classification, text classification, and bioinformatics applications.</a:t>
            </a:r>
            <a:endParaRPr lang="en-US"/>
          </a:p>
          <a:p>
            <a:endParaRPr lang="en-US">
              <a:latin typeface="Times New Roman"/>
              <a:cs typeface="Times New Roman"/>
            </a:endParaRPr>
          </a:p>
          <a:p>
            <a:r>
              <a:rPr lang="en-US">
                <a:latin typeface="Times New Roman"/>
                <a:cs typeface="Times New Roman"/>
              </a:rPr>
              <a:t>4.</a:t>
            </a:r>
            <a:r>
              <a:rPr lang="en-US" b="1">
                <a:latin typeface="Times New Roman"/>
                <a:cs typeface="Times New Roman"/>
              </a:rPr>
              <a:t> Logistic Regression</a:t>
            </a:r>
            <a:r>
              <a:rPr lang="en-US">
                <a:latin typeface="Times New Roman"/>
                <a:cs typeface="Times New Roman"/>
              </a:rPr>
              <a:t>: A type of regression algorithm used for binary classification tasks.  It's commonly used for predicting binary outcomes, such as whether a patient will develop a disease or not.</a:t>
            </a:r>
          </a:p>
          <a:p>
            <a:endParaRPr lang="en-US">
              <a:latin typeface="Times New Roman"/>
              <a:cs typeface="Times New Roman"/>
            </a:endParaRPr>
          </a:p>
          <a:p>
            <a:endParaRPr lang="en-US">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1762E-208B-5357-CA24-4AFD5809E3C7}"/>
              </a:ext>
            </a:extLst>
          </p:cNvPr>
          <p:cNvSpPr>
            <a:spLocks noGrp="1"/>
          </p:cNvSpPr>
          <p:nvPr>
            <p:ph sz="half" idx="1"/>
          </p:nvPr>
        </p:nvSpPr>
        <p:spPr>
          <a:xfrm>
            <a:off x="680049" y="1566832"/>
            <a:ext cx="9537939" cy="3046988"/>
          </a:xfrm>
        </p:spPr>
        <p:txBody>
          <a:bodyPr wrap="square" lIns="0" tIns="0" rIns="0" bIns="0" anchor="t">
            <a:spAutoFit/>
          </a:bodyPr>
          <a:lstStyle/>
          <a:p>
            <a:r>
              <a:rPr lang="en-US" sz="1800">
                <a:latin typeface="Times New Roman"/>
                <a:cs typeface="Calibri"/>
              </a:rPr>
              <a:t>5. </a:t>
            </a:r>
            <a:r>
              <a:rPr lang="en-US" sz="1800" b="1">
                <a:latin typeface="Times New Roman"/>
                <a:cs typeface="Calibri"/>
              </a:rPr>
              <a:t>Decision Tree</a:t>
            </a:r>
            <a:r>
              <a:rPr lang="en-US" sz="1800">
                <a:latin typeface="Times New Roman"/>
                <a:cs typeface="Calibri"/>
              </a:rPr>
              <a:t>: A type of supervised learning algorithm used for classification and regression tasks.  They are easy to interpret and can handle both categorical and numerical data.</a:t>
            </a:r>
          </a:p>
          <a:p>
            <a:endParaRPr lang="en-US" sz="1800">
              <a:latin typeface="Times New Roman"/>
              <a:cs typeface="Calibri"/>
            </a:endParaRPr>
          </a:p>
          <a:p>
            <a:r>
              <a:rPr lang="en-US" sz="1800">
                <a:latin typeface="Times New Roman"/>
                <a:cs typeface="Calibri"/>
              </a:rPr>
              <a:t>6. </a:t>
            </a:r>
            <a:r>
              <a:rPr lang="en-US" sz="1800" b="1">
                <a:latin typeface="Times New Roman"/>
                <a:cs typeface="Calibri"/>
              </a:rPr>
              <a:t>Gradient Boosting</a:t>
            </a:r>
            <a:r>
              <a:rPr lang="en-US" sz="1800">
                <a:latin typeface="Times New Roman"/>
                <a:cs typeface="Calibri"/>
              </a:rPr>
              <a:t>: It combines multiple weak models to create a stronger and more accurate model. Gradient Boosting algorithms use gradient descent to optimize the model and reduce the loss function.</a:t>
            </a:r>
          </a:p>
          <a:p>
            <a:endParaRPr lang="en-US" sz="1800">
              <a:latin typeface="Times New Roman"/>
              <a:cs typeface="Calibri"/>
            </a:endParaRPr>
          </a:p>
          <a:p>
            <a:r>
              <a:rPr lang="en-US" sz="1800">
                <a:latin typeface="Times New Roman"/>
                <a:cs typeface="Calibri"/>
              </a:rPr>
              <a:t>7. </a:t>
            </a:r>
            <a:r>
              <a:rPr lang="en-US" sz="1800" b="1">
                <a:latin typeface="Times New Roman"/>
                <a:cs typeface="Calibri"/>
              </a:rPr>
              <a:t>XG Boost</a:t>
            </a:r>
            <a:r>
              <a:rPr lang="en-US" sz="1800">
                <a:latin typeface="Times New Roman"/>
                <a:cs typeface="Calibri"/>
              </a:rPr>
              <a:t>: XG Boost uses a combination of decision trees and gradient boosting to create a powerful and accurate model.</a:t>
            </a:r>
          </a:p>
          <a:p>
            <a:endParaRPr lang="en-US" sz="1800">
              <a:latin typeface="Times New Roman"/>
              <a:cs typeface="Calibri"/>
            </a:endParaRPr>
          </a:p>
          <a:p>
            <a:r>
              <a:rPr lang="en-US" sz="1800">
                <a:latin typeface="Times New Roman"/>
                <a:cs typeface="Calibri"/>
              </a:rPr>
              <a:t>8.</a:t>
            </a:r>
            <a:r>
              <a:rPr lang="en-US" sz="1800" b="1">
                <a:latin typeface="Times New Roman"/>
                <a:cs typeface="Calibri"/>
              </a:rPr>
              <a:t> K-Nearest Neighbor (KNN)</a:t>
            </a:r>
            <a:r>
              <a:rPr lang="en-US" sz="1800">
                <a:latin typeface="Times New Roman"/>
                <a:cs typeface="Calibri"/>
              </a:rPr>
              <a:t>:  KNN models classify data based on the k nearest neighbors in the training set. It's often used for image recognition, text classification, and recommendation systems.</a:t>
            </a:r>
            <a:endParaRPr lang="en-US">
              <a:latin typeface="Times New Roman"/>
            </a:endParaRPr>
          </a:p>
        </p:txBody>
      </p:sp>
      <p:sp>
        <p:nvSpPr>
          <p:cNvPr id="6" name="object 2">
            <a:extLst>
              <a:ext uri="{FF2B5EF4-FFF2-40B4-BE49-F238E27FC236}">
                <a16:creationId xmlns:a16="http://schemas.microsoft.com/office/drawing/2014/main" id="{3C102251-6F38-2FB6-5E58-7BBC7812FC61}"/>
              </a:ext>
            </a:extLst>
          </p:cNvPr>
          <p:cNvSpPr txBox="1">
            <a:spLocks noEditPoints="1"/>
          </p:cNvSpPr>
          <p:nvPr/>
        </p:nvSpPr>
        <p:spPr>
          <a:xfrm>
            <a:off x="589449" y="402490"/>
            <a:ext cx="5057207"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600">
                <a:latin typeface="Times New Roman"/>
                <a:cs typeface="Arial"/>
              </a:rPr>
              <a:t>Machine learning Models</a:t>
            </a:r>
            <a:endParaRPr lang="en-IN" altLang="en-US" sz="3600">
              <a:latin typeface="Times New Roman"/>
            </a:endParaRPr>
          </a:p>
        </p:txBody>
      </p:sp>
    </p:spTree>
    <p:extLst>
      <p:ext uri="{BB962C8B-B14F-4D97-AF65-F5344CB8AC3E}">
        <p14:creationId xmlns:p14="http://schemas.microsoft.com/office/powerpoint/2010/main" val="425373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57738" y="549868"/>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a:latin typeface="Times New Roman"/>
                <a:cs typeface="Arial"/>
              </a:rPr>
              <a:t>System Analysis</a:t>
            </a:r>
            <a:endParaRPr lang="en-IN" altLang="en-US">
              <a:latin typeface="Times New Roman"/>
            </a:endParaRPr>
          </a:p>
        </p:txBody>
      </p:sp>
      <p:sp>
        <p:nvSpPr>
          <p:cNvPr id="3" name="TextBox 2">
            <a:extLst>
              <a:ext uri="{FF2B5EF4-FFF2-40B4-BE49-F238E27FC236}">
                <a16:creationId xmlns:a16="http://schemas.microsoft.com/office/drawing/2014/main" id="{D5C49E1A-C162-52A6-6185-00C54D8FB96D}"/>
              </a:ext>
            </a:extLst>
          </p:cNvPr>
          <p:cNvSpPr txBox="1"/>
          <p:nvPr/>
        </p:nvSpPr>
        <p:spPr>
          <a:xfrm>
            <a:off x="1299471" y="1584407"/>
            <a:ext cx="6504353"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Wingdings"/>
              <a:buChar char="§"/>
            </a:pPr>
            <a:r>
              <a:rPr lang="en-US" sz="2000" b="1">
                <a:solidFill>
                  <a:schemeClr val="tx1"/>
                </a:solidFill>
                <a:latin typeface="Times New Roman"/>
                <a:cs typeface="Times New Roman"/>
              </a:rPr>
              <a:t> Functional Requirement</a:t>
            </a:r>
            <a:endParaRPr lang="en-US" sz="2000">
              <a:solidFill>
                <a:schemeClr val="tx1"/>
              </a:solidFill>
              <a:latin typeface="Times New Roman"/>
              <a:cs typeface="Times New Roman"/>
            </a:endParaRPr>
          </a:p>
          <a:p>
            <a:pPr algn="just"/>
            <a:r>
              <a:rPr lang="en-US" sz="2000">
                <a:latin typeface="Times New Roman"/>
                <a:cs typeface="Times New Roman"/>
              </a:rPr>
              <a:t>The system should allow the user to upload the necessary image as the input according to the machine learning model and  predict the  output should be displayed.</a:t>
            </a:r>
            <a:endParaRPr lang="en-US" sz="2000"/>
          </a:p>
          <a:p>
            <a:pPr algn="just">
              <a:buFont typeface="Wingdings"/>
              <a:buChar char="§"/>
            </a:pPr>
            <a:endParaRPr lang="en-US" sz="3200">
              <a:solidFill>
                <a:schemeClr val="tx1"/>
              </a:solidFill>
            </a:endParaRPr>
          </a:p>
          <a:p>
            <a:pPr algn="just">
              <a:buFont typeface="Wingdings"/>
              <a:buChar char="§"/>
            </a:pPr>
            <a:r>
              <a:rPr lang="en-US" sz="2000" b="1">
                <a:solidFill>
                  <a:schemeClr val="tx1"/>
                </a:solidFill>
                <a:latin typeface="Times New Roman"/>
                <a:cs typeface="Times New Roman"/>
              </a:rPr>
              <a:t> Non- Functional Requirement</a:t>
            </a:r>
            <a:endParaRPr lang="en-US" sz="2000">
              <a:solidFill>
                <a:schemeClr val="tx1"/>
              </a:solidFill>
            </a:endParaRPr>
          </a:p>
          <a:p>
            <a:pPr algn="just"/>
            <a:r>
              <a:rPr lang="en-US" sz="2000" b="1">
                <a:latin typeface="Times New Roman"/>
                <a:cs typeface="Times New Roman"/>
              </a:rPr>
              <a:t> </a:t>
            </a:r>
            <a:r>
              <a:rPr lang="en-US" sz="2000">
                <a:latin typeface="Times New Roman"/>
                <a:cs typeface="Times New Roman"/>
              </a:rPr>
              <a:t>The website should be:</a:t>
            </a:r>
            <a:endParaRPr lang="en-US" sz="2000"/>
          </a:p>
          <a:p>
            <a:pPr algn="l">
              <a:buFont typeface="Wingdings"/>
              <a:buChar char="•"/>
            </a:pPr>
            <a:r>
              <a:rPr lang="en-US" sz="2000">
                <a:latin typeface="Times New Roman"/>
                <a:cs typeface="Times New Roman"/>
              </a:rPr>
              <a:t>User-friendly </a:t>
            </a:r>
            <a:endParaRPr lang="en-US" sz="2000"/>
          </a:p>
          <a:p>
            <a:pPr algn="l">
              <a:buFont typeface="Wingdings"/>
              <a:buChar char="•"/>
            </a:pPr>
            <a:r>
              <a:rPr lang="en-US" sz="2000">
                <a:latin typeface="Times New Roman"/>
                <a:cs typeface="Times New Roman"/>
              </a:rPr>
              <a:t>Reliable</a:t>
            </a:r>
          </a:p>
          <a:p>
            <a:pPr algn="l">
              <a:buFont typeface="Wingdings"/>
              <a:buChar char="•"/>
            </a:pPr>
            <a:r>
              <a:rPr lang="en-US" sz="2000">
                <a:latin typeface="Times New Roman"/>
                <a:cs typeface="Times New Roman"/>
              </a:rPr>
              <a:t>Scalable</a:t>
            </a:r>
            <a:endParaRPr lang="en-US" sz="2000"/>
          </a:p>
          <a:p>
            <a:pPr algn="l">
              <a:buFont typeface="Wingdings"/>
              <a:buChar char="•"/>
            </a:pPr>
            <a:r>
              <a:rPr lang="en-US" sz="2000">
                <a:latin typeface="Times New Roman"/>
                <a:cs typeface="Times New Roman"/>
              </a:rPr>
              <a:t>Compatible</a:t>
            </a:r>
            <a:endParaRPr lang="en-US" sz="2000"/>
          </a:p>
        </p:txBody>
      </p:sp>
    </p:spTree>
    <p:extLst>
      <p:ext uri="{BB962C8B-B14F-4D97-AF65-F5344CB8AC3E}">
        <p14:creationId xmlns:p14="http://schemas.microsoft.com/office/powerpoint/2010/main" val="42117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186779"/>
            <a:ext cx="6785758"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PREDICTION OF PNEUMONIA</a:t>
            </a:r>
            <a:endParaRPr lang="en-IN" altLang="en-US">
              <a:latin typeface="Times New Roman"/>
            </a:endParaRPr>
          </a:p>
        </p:txBody>
      </p:sp>
      <p:sp>
        <p:nvSpPr>
          <p:cNvPr id="2" name="TextBox 1">
            <a:extLst>
              <a:ext uri="{FF2B5EF4-FFF2-40B4-BE49-F238E27FC236}">
                <a16:creationId xmlns:a16="http://schemas.microsoft.com/office/drawing/2014/main" id="{75CDCE4F-FC22-B87D-489B-3809CA7F63E7}"/>
              </a:ext>
            </a:extLst>
          </p:cNvPr>
          <p:cNvSpPr txBox="1"/>
          <p:nvPr/>
        </p:nvSpPr>
        <p:spPr>
          <a:xfrm>
            <a:off x="840317" y="1242484"/>
            <a:ext cx="5537200" cy="3782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Wingdings"/>
              <a:buChar char="§"/>
            </a:pPr>
            <a:endParaRPr lang="en-US">
              <a:solidFill>
                <a:schemeClr val="tx1">
                  <a:lumMod val="95000"/>
                  <a:lumOff val="5000"/>
                </a:schemeClr>
              </a:solidFill>
            </a:endParaRPr>
          </a:p>
          <a:p>
            <a:pPr marL="285750" indent="-285750" algn="l">
              <a:lnSpc>
                <a:spcPct val="150000"/>
              </a:lnSpc>
              <a:buFont typeface="Wingdings"/>
              <a:buChar char="§"/>
            </a:pPr>
            <a:r>
              <a:rPr lang="en-US">
                <a:solidFill>
                  <a:schemeClr val="tx1">
                    <a:lumMod val="95000"/>
                    <a:lumOff val="5000"/>
                  </a:schemeClr>
                </a:solidFill>
                <a:latin typeface="Times New Roman"/>
                <a:cs typeface="Times New Roman"/>
              </a:rPr>
              <a:t>It is caused by bacteria, fungi, or viruses in the lungs.</a:t>
            </a:r>
          </a:p>
          <a:p>
            <a:pPr marL="285750" indent="-285750" algn="l">
              <a:lnSpc>
                <a:spcPct val="150000"/>
              </a:lnSpc>
              <a:buFont typeface="Wingdings"/>
              <a:buChar char="§"/>
            </a:pPr>
            <a:r>
              <a:rPr lang="en-US">
                <a:solidFill>
                  <a:schemeClr val="tx1">
                    <a:lumMod val="95000"/>
                    <a:lumOff val="5000"/>
                  </a:schemeClr>
                </a:solidFill>
                <a:latin typeface="Times New Roman"/>
                <a:cs typeface="Times New Roman"/>
              </a:rPr>
              <a:t>The formation of mucus in the lungs causes symptoms like cough, fever, breathing problems, and chest pain.</a:t>
            </a:r>
          </a:p>
          <a:p>
            <a:pPr marL="285750" indent="-285750" algn="l">
              <a:lnSpc>
                <a:spcPct val="150000"/>
              </a:lnSpc>
              <a:buFont typeface="Wingdings"/>
              <a:buChar char="§"/>
            </a:pPr>
            <a:r>
              <a:rPr lang="en-US">
                <a:solidFill>
                  <a:schemeClr val="tx1">
                    <a:lumMod val="95000"/>
                    <a:lumOff val="5000"/>
                  </a:schemeClr>
                </a:solidFill>
                <a:latin typeface="Times New Roman"/>
                <a:cs typeface="Times New Roman"/>
              </a:rPr>
              <a:t>This disease can be predicted through Chest X-ray, Blood tests, CT scan and physical examination.</a:t>
            </a:r>
          </a:p>
          <a:p>
            <a:pPr marL="285750" indent="-285750" algn="l">
              <a:lnSpc>
                <a:spcPct val="150000"/>
              </a:lnSpc>
              <a:buFont typeface="Wingdings"/>
              <a:buChar char="§"/>
            </a:pPr>
            <a:r>
              <a:rPr lang="en-US">
                <a:solidFill>
                  <a:schemeClr val="tx1">
                    <a:lumMod val="95000"/>
                    <a:lumOff val="5000"/>
                  </a:schemeClr>
                </a:solidFill>
                <a:latin typeface="Times New Roman"/>
                <a:cs typeface="Times New Roman"/>
              </a:rPr>
              <a:t>In our model, we train the datasets of X-ray images of pneumonia using CNN.</a:t>
            </a:r>
            <a:endParaRPr lang="en-US">
              <a:solidFill>
                <a:schemeClr val="tx1">
                  <a:lumMod val="95000"/>
                  <a:lumOff val="5000"/>
                </a:schemeClr>
              </a:solidFill>
            </a:endParaRPr>
          </a:p>
          <a:p>
            <a:pPr marL="285750" indent="-285750" algn="l">
              <a:lnSpc>
                <a:spcPct val="150000"/>
              </a:lnSpc>
              <a:buFont typeface="Wingdings"/>
              <a:buChar char="§"/>
            </a:pPr>
            <a:r>
              <a:rPr lang="en-US">
                <a:solidFill>
                  <a:schemeClr val="tx1">
                    <a:lumMod val="95000"/>
                    <a:lumOff val="5000"/>
                  </a:schemeClr>
                </a:solidFill>
                <a:latin typeface="Times New Roman"/>
                <a:cs typeface="Times New Roman"/>
              </a:rPr>
              <a:t>This model helps to predict the risk factor in patien</a:t>
            </a:r>
            <a:r>
              <a:rPr lang="en-US">
                <a:latin typeface="Times New Roman"/>
                <a:cs typeface="Times New Roman"/>
              </a:rPr>
              <a:t>ts.</a:t>
            </a:r>
            <a:endParaRPr lang="en-US">
              <a:solidFill>
                <a:srgbClr val="000000"/>
              </a:solidFill>
              <a:latin typeface="Times New Roman"/>
              <a:cs typeface="Times New Roman"/>
            </a:endParaRPr>
          </a:p>
        </p:txBody>
      </p:sp>
      <p:pic>
        <p:nvPicPr>
          <p:cNvPr id="3" name="Picture 4">
            <a:extLst>
              <a:ext uri="{FF2B5EF4-FFF2-40B4-BE49-F238E27FC236}">
                <a16:creationId xmlns:a16="http://schemas.microsoft.com/office/drawing/2014/main" id="{86D30203-81B8-6674-ADCA-69E5CC858A14}"/>
              </a:ext>
            </a:extLst>
          </p:cNvPr>
          <p:cNvPicPr>
            <a:picLocks noChangeAspect="1"/>
          </p:cNvPicPr>
          <p:nvPr/>
        </p:nvPicPr>
        <p:blipFill>
          <a:blip r:embed="rId2"/>
          <a:stretch>
            <a:fillRect/>
          </a:stretch>
        </p:blipFill>
        <p:spPr>
          <a:xfrm>
            <a:off x="6672926" y="1716260"/>
            <a:ext cx="4728692" cy="3252270"/>
          </a:xfrm>
          <a:prstGeom prst="rect">
            <a:avLst/>
          </a:prstGeom>
        </p:spPr>
      </p:pic>
      <p:sp>
        <p:nvSpPr>
          <p:cNvPr id="5" name="TextBox 4">
            <a:extLst>
              <a:ext uri="{FF2B5EF4-FFF2-40B4-BE49-F238E27FC236}">
                <a16:creationId xmlns:a16="http://schemas.microsoft.com/office/drawing/2014/main" id="{4D8AFD7F-5F9E-5135-2FDF-FE270F1DA1DF}"/>
              </a:ext>
            </a:extLst>
          </p:cNvPr>
          <p:cNvSpPr txBox="1"/>
          <p:nvPr/>
        </p:nvSpPr>
        <p:spPr>
          <a:xfrm>
            <a:off x="7106992" y="5271753"/>
            <a:ext cx="38593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PREDICTION OF PNEUMONIA</a:t>
            </a:r>
            <a:endParaRPr lang="en-US" b="1">
              <a:latin typeface="Times New Roman"/>
              <a:cs typeface="Times New Roman"/>
            </a:endParaRPr>
          </a:p>
        </p:txBody>
      </p:sp>
    </p:spTree>
    <p:extLst>
      <p:ext uri="{BB962C8B-B14F-4D97-AF65-F5344CB8AC3E}">
        <p14:creationId xmlns:p14="http://schemas.microsoft.com/office/powerpoint/2010/main" val="2742638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687946" y="304537"/>
            <a:ext cx="6681713"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Prediction of Heart diseases</a:t>
            </a:r>
            <a:endParaRPr lang="en-IN" altLang="en-US">
              <a:latin typeface="Times New Roman"/>
            </a:endParaRPr>
          </a:p>
        </p:txBody>
      </p:sp>
      <p:sp>
        <p:nvSpPr>
          <p:cNvPr id="2" name="TextBox 1">
            <a:extLst>
              <a:ext uri="{FF2B5EF4-FFF2-40B4-BE49-F238E27FC236}">
                <a16:creationId xmlns:a16="http://schemas.microsoft.com/office/drawing/2014/main" id="{79DAC27B-30D6-8505-0B16-D4DD54A5701D}"/>
              </a:ext>
            </a:extLst>
          </p:cNvPr>
          <p:cNvSpPr txBox="1"/>
          <p:nvPr/>
        </p:nvSpPr>
        <p:spPr>
          <a:xfrm>
            <a:off x="313386" y="1536878"/>
            <a:ext cx="578046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latin typeface="Times New Roman"/>
                <a:cs typeface="Times New Roman"/>
              </a:rPr>
              <a:t>The major factors that develop the maximum chance of heart disease are Blood pressure, hereditary, maximum percentage of cholesterol, and obesity. </a:t>
            </a:r>
          </a:p>
          <a:p>
            <a:pPr marL="285750" indent="-285750">
              <a:lnSpc>
                <a:spcPct val="150000"/>
              </a:lnSpc>
              <a:buFont typeface="Arial"/>
              <a:buChar char="•"/>
            </a:pPr>
            <a:r>
              <a:rPr lang="en-US">
                <a:latin typeface="Times New Roman"/>
                <a:cs typeface="Times New Roman"/>
              </a:rPr>
              <a:t>Detection and prediction of heart disease is implemented on Random Forest which gives the best accurate results out of all algorithms.</a:t>
            </a:r>
          </a:p>
          <a:p>
            <a:pPr marL="285750" indent="-285750">
              <a:lnSpc>
                <a:spcPct val="150000"/>
              </a:lnSpc>
              <a:buFont typeface="Arial"/>
              <a:buChar char="•"/>
            </a:pPr>
            <a:r>
              <a:rPr lang="en-US">
                <a:latin typeface="Times New Roman"/>
                <a:cs typeface="Times New Roman"/>
              </a:rPr>
              <a:t>Heart disease can be predicted through various diagnostic tests such as Blood tests, ECG, cardiac catheterization, and stress tests. </a:t>
            </a:r>
          </a:p>
          <a:p>
            <a:endParaRPr lang="en-US" sz="1300">
              <a:latin typeface="Times New Roman"/>
              <a:cs typeface="Times New Roman"/>
            </a:endParaRPr>
          </a:p>
        </p:txBody>
      </p:sp>
      <p:pic>
        <p:nvPicPr>
          <p:cNvPr id="5" name="Picture 5" descr="A screenshot of a computer&#10;&#10;Description automatically generated">
            <a:extLst>
              <a:ext uri="{FF2B5EF4-FFF2-40B4-BE49-F238E27FC236}">
                <a16:creationId xmlns:a16="http://schemas.microsoft.com/office/drawing/2014/main" id="{67F07BFF-2F53-397A-31BE-E263100316DB}"/>
              </a:ext>
            </a:extLst>
          </p:cNvPr>
          <p:cNvPicPr>
            <a:picLocks noChangeAspect="1"/>
          </p:cNvPicPr>
          <p:nvPr/>
        </p:nvPicPr>
        <p:blipFill>
          <a:blip r:embed="rId2"/>
          <a:stretch>
            <a:fillRect/>
          </a:stretch>
        </p:blipFill>
        <p:spPr>
          <a:xfrm>
            <a:off x="6226936" y="1711639"/>
            <a:ext cx="5276044" cy="2983962"/>
          </a:xfrm>
          <a:prstGeom prst="rect">
            <a:avLst/>
          </a:prstGeom>
        </p:spPr>
      </p:pic>
      <p:sp>
        <p:nvSpPr>
          <p:cNvPr id="6" name="TextBox 5">
            <a:extLst>
              <a:ext uri="{FF2B5EF4-FFF2-40B4-BE49-F238E27FC236}">
                <a16:creationId xmlns:a16="http://schemas.microsoft.com/office/drawing/2014/main" id="{DE5765E9-6F07-D570-232A-2DC70205568F}"/>
              </a:ext>
            </a:extLst>
          </p:cNvPr>
          <p:cNvSpPr txBox="1"/>
          <p:nvPr/>
        </p:nvSpPr>
        <p:spPr>
          <a:xfrm>
            <a:off x="6709893" y="5089301"/>
            <a:ext cx="4310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PREDICTION OF HEART DISEASES</a:t>
            </a:r>
            <a:endParaRPr lang="en-US" b="1">
              <a:latin typeface="Times New Roman"/>
              <a:cs typeface="Times New Roman"/>
            </a:endParaRPr>
          </a:p>
        </p:txBody>
      </p:sp>
    </p:spTree>
    <p:extLst>
      <p:ext uri="{BB962C8B-B14F-4D97-AF65-F5344CB8AC3E}">
        <p14:creationId xmlns:p14="http://schemas.microsoft.com/office/powerpoint/2010/main" val="8381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913327"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a:latin typeface="Arial"/>
                <a:cs typeface="Arial"/>
              </a:rPr>
              <a:t>Prediction of Malaria</a:t>
            </a:r>
            <a:endParaRPr lang="en-IN" altLang="en-US"/>
          </a:p>
        </p:txBody>
      </p:sp>
      <p:sp>
        <p:nvSpPr>
          <p:cNvPr id="2" name="TextBox 1">
            <a:extLst>
              <a:ext uri="{FF2B5EF4-FFF2-40B4-BE49-F238E27FC236}">
                <a16:creationId xmlns:a16="http://schemas.microsoft.com/office/drawing/2014/main" id="{F43C40FB-41A6-4BA5-973C-C0BF414BBEF8}"/>
              </a:ext>
            </a:extLst>
          </p:cNvPr>
          <p:cNvSpPr txBox="1"/>
          <p:nvPr/>
        </p:nvSpPr>
        <p:spPr>
          <a:xfrm>
            <a:off x="1075386" y="1966174"/>
            <a:ext cx="5458495" cy="21200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latin typeface="Times New Roman"/>
                <a:cs typeface="Times New Roman"/>
              </a:rPr>
              <a:t>The major factors that affect malaria are environmental factors which cause the rapid growth of mosquitoes which causes Malaria. </a:t>
            </a:r>
          </a:p>
          <a:p>
            <a:pPr marL="285750" indent="-285750">
              <a:lnSpc>
                <a:spcPct val="150000"/>
              </a:lnSpc>
              <a:buFont typeface="Arial"/>
              <a:buChar char="•"/>
            </a:pPr>
            <a:r>
              <a:rPr lang="en-US">
                <a:latin typeface="Times New Roman"/>
                <a:cs typeface="Times New Roman"/>
              </a:rPr>
              <a:t>Convolutional Neural Networks (CNN) predicts the results most accurately in analyzing the datasets.</a:t>
            </a:r>
          </a:p>
        </p:txBody>
      </p:sp>
      <p:pic>
        <p:nvPicPr>
          <p:cNvPr id="3" name="Picture 4" descr="A screenshot of a computer&#10;&#10;Description automatically generated">
            <a:extLst>
              <a:ext uri="{FF2B5EF4-FFF2-40B4-BE49-F238E27FC236}">
                <a16:creationId xmlns:a16="http://schemas.microsoft.com/office/drawing/2014/main" id="{1F786A99-048E-C917-EF8E-1F677E048FD0}"/>
              </a:ext>
            </a:extLst>
          </p:cNvPr>
          <p:cNvPicPr>
            <a:picLocks noChangeAspect="1"/>
          </p:cNvPicPr>
          <p:nvPr/>
        </p:nvPicPr>
        <p:blipFill>
          <a:blip r:embed="rId2"/>
          <a:stretch>
            <a:fillRect/>
          </a:stretch>
        </p:blipFill>
        <p:spPr>
          <a:xfrm>
            <a:off x="6656231" y="1593582"/>
            <a:ext cx="4782354" cy="2855174"/>
          </a:xfrm>
          <a:prstGeom prst="rect">
            <a:avLst/>
          </a:prstGeom>
        </p:spPr>
      </p:pic>
      <p:sp>
        <p:nvSpPr>
          <p:cNvPr id="5" name="TextBox 4">
            <a:extLst>
              <a:ext uri="{FF2B5EF4-FFF2-40B4-BE49-F238E27FC236}">
                <a16:creationId xmlns:a16="http://schemas.microsoft.com/office/drawing/2014/main" id="{54CFF62D-6DEB-C766-77A2-CC29B7062743}"/>
              </a:ext>
            </a:extLst>
          </p:cNvPr>
          <p:cNvSpPr txBox="1"/>
          <p:nvPr/>
        </p:nvSpPr>
        <p:spPr>
          <a:xfrm>
            <a:off x="7171386" y="4713668"/>
            <a:ext cx="350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rPr>
              <a:t>PREDICTION OF MALARIA</a:t>
            </a:r>
            <a:endParaRPr lang="en-US" b="1">
              <a:latin typeface="Times New Roman"/>
              <a:cs typeface="Times New Roman"/>
            </a:endParaRPr>
          </a:p>
        </p:txBody>
      </p:sp>
    </p:spTree>
    <p:extLst>
      <p:ext uri="{BB962C8B-B14F-4D97-AF65-F5344CB8AC3E}">
        <p14:creationId xmlns:p14="http://schemas.microsoft.com/office/powerpoint/2010/main" val="1641377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a:latin typeface="Times New Roman"/>
                <a:cs typeface="Arial"/>
              </a:rPr>
              <a:t>Prediction of Diabetes</a:t>
            </a:r>
            <a:endParaRPr lang="en-IN" altLang="en-US">
              <a:latin typeface="Times New Roman"/>
            </a:endParaRPr>
          </a:p>
        </p:txBody>
      </p:sp>
      <p:sp>
        <p:nvSpPr>
          <p:cNvPr id="2" name="TextBox 1">
            <a:extLst>
              <a:ext uri="{FF2B5EF4-FFF2-40B4-BE49-F238E27FC236}">
                <a16:creationId xmlns:a16="http://schemas.microsoft.com/office/drawing/2014/main" id="{D4D5A702-5FE9-FBAE-BF63-73EE2F636380}"/>
              </a:ext>
            </a:extLst>
          </p:cNvPr>
          <p:cNvSpPr txBox="1"/>
          <p:nvPr/>
        </p:nvSpPr>
        <p:spPr>
          <a:xfrm>
            <a:off x="699752" y="1182709"/>
            <a:ext cx="5930720"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a:buChar char="•"/>
            </a:pPr>
            <a:r>
              <a:rPr lang="en-US">
                <a:latin typeface="Times New Roman"/>
                <a:cs typeface="Times New Roman"/>
              </a:rPr>
              <a:t>Women easily get infected with diseases in comparison with men because of various factors some of them are family history of diabetes, pregnancy, obesity, lack of physical activity in some women, and high blood pressure.</a:t>
            </a:r>
          </a:p>
          <a:p>
            <a:pPr marL="285750" indent="-285750" algn="just">
              <a:lnSpc>
                <a:spcPct val="150000"/>
              </a:lnSpc>
              <a:buFont typeface="Arial"/>
              <a:buChar char="•"/>
            </a:pPr>
            <a:r>
              <a:rPr lang="en-US">
                <a:latin typeface="Times New Roman"/>
                <a:cs typeface="Times New Roman"/>
              </a:rPr>
              <a:t>This model is developed based on the machine learning algorithms like Random Forest, SVM, Decision Tree, Gradient Boosting, </a:t>
            </a:r>
            <a:r>
              <a:rPr lang="en-US" err="1">
                <a:latin typeface="Times New Roman"/>
                <a:cs typeface="Times New Roman"/>
              </a:rPr>
              <a:t>XGBoost</a:t>
            </a:r>
            <a:r>
              <a:rPr lang="en-US">
                <a:latin typeface="Times New Roman"/>
                <a:cs typeface="Times New Roman"/>
              </a:rPr>
              <a:t>, Logistic Regression by retrieving BMI (Body Mass Index), Insulin,  Glucose level, BP (Blood Pressure) datasets from UCI to get the best results with maximum accuracy.</a:t>
            </a:r>
          </a:p>
        </p:txBody>
      </p:sp>
      <p:pic>
        <p:nvPicPr>
          <p:cNvPr id="3" name="Picture 4" descr="A screenshot of a computer&#10;&#10;Description automatically generated">
            <a:extLst>
              <a:ext uri="{FF2B5EF4-FFF2-40B4-BE49-F238E27FC236}">
                <a16:creationId xmlns:a16="http://schemas.microsoft.com/office/drawing/2014/main" id="{AD3A3335-4DE2-A06C-61E0-95120A2D0B57}"/>
              </a:ext>
            </a:extLst>
          </p:cNvPr>
          <p:cNvPicPr>
            <a:picLocks noChangeAspect="1"/>
          </p:cNvPicPr>
          <p:nvPr/>
        </p:nvPicPr>
        <p:blipFill>
          <a:blip r:embed="rId2"/>
          <a:stretch>
            <a:fillRect/>
          </a:stretch>
        </p:blipFill>
        <p:spPr>
          <a:xfrm>
            <a:off x="7160654" y="1454063"/>
            <a:ext cx="4331594" cy="2737115"/>
          </a:xfrm>
          <a:prstGeom prst="rect">
            <a:avLst/>
          </a:prstGeom>
        </p:spPr>
      </p:pic>
      <p:sp>
        <p:nvSpPr>
          <p:cNvPr id="5" name="TextBox 4">
            <a:extLst>
              <a:ext uri="{FF2B5EF4-FFF2-40B4-BE49-F238E27FC236}">
                <a16:creationId xmlns:a16="http://schemas.microsoft.com/office/drawing/2014/main" id="{23451276-1700-DB2F-B01C-B0D8CF689785}"/>
              </a:ext>
            </a:extLst>
          </p:cNvPr>
          <p:cNvSpPr txBox="1"/>
          <p:nvPr/>
        </p:nvSpPr>
        <p:spPr>
          <a:xfrm>
            <a:off x="7311443" y="4735669"/>
            <a:ext cx="39307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Times New Roman"/>
              </a:rPr>
              <a:t>PREDICTION OF DIABETES</a:t>
            </a:r>
            <a:endParaRPr lang="en-US" b="1">
              <a:solidFill>
                <a:srgbClr val="000000"/>
              </a:solidFill>
              <a:latin typeface="Times New Roman"/>
              <a:cs typeface="Times New Roman"/>
            </a:endParaRPr>
          </a:p>
        </p:txBody>
      </p:sp>
    </p:spTree>
    <p:extLst>
      <p:ext uri="{BB962C8B-B14F-4D97-AF65-F5344CB8AC3E}">
        <p14:creationId xmlns:p14="http://schemas.microsoft.com/office/powerpoint/2010/main" val="1583656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1325034" y="483113"/>
            <a:ext cx="6986841"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TOOLS/TECHNOLOGIES USED</a:t>
            </a:r>
            <a:endParaRPr lang="en-IN" altLang="en-US">
              <a:latin typeface="Times New Roman"/>
            </a:endParaRPr>
          </a:p>
        </p:txBody>
      </p:sp>
      <p:sp>
        <p:nvSpPr>
          <p:cNvPr id="3" name="TextBox 2">
            <a:extLst>
              <a:ext uri="{FF2B5EF4-FFF2-40B4-BE49-F238E27FC236}">
                <a16:creationId xmlns:a16="http://schemas.microsoft.com/office/drawing/2014/main" id="{008D1CA6-A24F-AEB6-EEB4-8FF2C3449A2E}"/>
              </a:ext>
            </a:extLst>
          </p:cNvPr>
          <p:cNvSpPr txBox="1"/>
          <p:nvPr/>
        </p:nvSpPr>
        <p:spPr>
          <a:xfrm>
            <a:off x="1028680" y="1945834"/>
            <a:ext cx="6215061"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latin typeface="Times New Roman"/>
                <a:cs typeface="Times New Roman"/>
              </a:rPr>
              <a:t>TOOLS AND THEIR PURPOSES </a:t>
            </a:r>
          </a:p>
          <a:p>
            <a:pPr algn="l"/>
            <a:endParaRPr lang="en-US" b="1">
              <a:solidFill>
                <a:srgbClr val="000000"/>
              </a:solidFill>
            </a:endParaRPr>
          </a:p>
          <a:p>
            <a:pPr algn="l"/>
            <a:endParaRPr lang="en-US" b="1">
              <a:solidFill>
                <a:srgbClr val="000000"/>
              </a:solidFill>
            </a:endParaRPr>
          </a:p>
          <a:p>
            <a:pPr algn="l"/>
            <a:r>
              <a:rPr lang="en-US" sz="2400" b="1">
                <a:solidFill>
                  <a:srgbClr val="000000"/>
                </a:solidFill>
                <a:latin typeface="Times New Roman"/>
                <a:cs typeface="Times New Roman"/>
              </a:rPr>
              <a:t>Stream lit    </a:t>
            </a:r>
            <a:r>
              <a:rPr lang="en-US" sz="2400">
                <a:solidFill>
                  <a:srgbClr val="000000"/>
                </a:solidFill>
                <a:latin typeface="Times New Roman"/>
                <a:cs typeface="Calibri"/>
              </a:rPr>
              <a:t>To deploy machine learning model into web interface. </a:t>
            </a:r>
            <a:endParaRPr lang="en-US" sz="2400" b="1">
              <a:solidFill>
                <a:srgbClr val="000000"/>
              </a:solidFill>
              <a:latin typeface="Times New Roman"/>
              <a:cs typeface="Times New Roman"/>
            </a:endParaRPr>
          </a:p>
          <a:p>
            <a:pPr algn="l"/>
            <a:r>
              <a:rPr lang="en-US" sz="2400" b="1">
                <a:solidFill>
                  <a:srgbClr val="000000"/>
                </a:solidFill>
                <a:latin typeface="Times New Roman"/>
                <a:cs typeface="Times New Roman"/>
              </a:rPr>
              <a:t>Back-End    </a:t>
            </a:r>
            <a:r>
              <a:rPr lang="en-US" sz="2400">
                <a:solidFill>
                  <a:srgbClr val="000000"/>
                </a:solidFill>
                <a:latin typeface="Times New Roman"/>
                <a:cs typeface="Times New Roman"/>
              </a:rPr>
              <a:t>Python</a:t>
            </a:r>
          </a:p>
          <a:p>
            <a:pPr algn="l"/>
            <a:endParaRPr lang="en-US">
              <a:solidFill>
                <a:srgbClr val="000000"/>
              </a:solidFill>
            </a:endParaRPr>
          </a:p>
        </p:txBody>
      </p:sp>
      <p:pic>
        <p:nvPicPr>
          <p:cNvPr id="6" name="Picture 7" descr="Logo, company name&#10;&#10;Description automatically generated">
            <a:extLst>
              <a:ext uri="{FF2B5EF4-FFF2-40B4-BE49-F238E27FC236}">
                <a16:creationId xmlns:a16="http://schemas.microsoft.com/office/drawing/2014/main" id="{EBE7F095-AD9A-1372-6F61-44B18669A1B0}"/>
              </a:ext>
            </a:extLst>
          </p:cNvPr>
          <p:cNvPicPr>
            <a:picLocks noChangeAspect="1"/>
          </p:cNvPicPr>
          <p:nvPr/>
        </p:nvPicPr>
        <p:blipFill>
          <a:blip r:embed="rId2"/>
          <a:stretch>
            <a:fillRect/>
          </a:stretch>
        </p:blipFill>
        <p:spPr>
          <a:xfrm>
            <a:off x="8079317" y="2150316"/>
            <a:ext cx="2849033" cy="1901198"/>
          </a:xfrm>
          <a:prstGeom prst="rect">
            <a:avLst/>
          </a:prstGeom>
        </p:spPr>
      </p:pic>
    </p:spTree>
    <p:extLst>
      <p:ext uri="{BB962C8B-B14F-4D97-AF65-F5344CB8AC3E}">
        <p14:creationId xmlns:p14="http://schemas.microsoft.com/office/powerpoint/2010/main" val="289582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idx="1"/>
          </p:nvPr>
        </p:nvSpPr>
        <p:spPr>
          <a:xfrm>
            <a:off x="929282" y="1669497"/>
            <a:ext cx="9214427" cy="3516629"/>
          </a:xfrm>
        </p:spPr>
        <p:txBody>
          <a:bodyPr vert="horz" lIns="91440" tIns="45720" rIns="91440" bIns="45720" rtlCol="0" anchor="t">
            <a:normAutofit fontScale="92500" lnSpcReduction="10000"/>
          </a:bodyPr>
          <a:lstStyle/>
          <a:p>
            <a:pPr marL="0" indent="0">
              <a:lnSpc>
                <a:spcPct val="150000"/>
              </a:lnSpc>
              <a:buNone/>
            </a:pPr>
            <a:r>
              <a:rPr lang="en-US" sz="2800">
                <a:effectLst/>
                <a:latin typeface="Times New Roman"/>
                <a:ea typeface="Times New Roman" panose="02020603050405020304" pitchFamily="18" charset="0"/>
                <a:cs typeface="Times New Roman"/>
              </a:rPr>
              <a:t>Isn’t it very difficult for </a:t>
            </a:r>
            <a:r>
              <a:rPr lang="en-US" sz="2800">
                <a:latin typeface="Times New Roman"/>
                <a:ea typeface="Times New Roman" panose="02020603050405020304" pitchFamily="18" charset="0"/>
                <a:cs typeface="Times New Roman"/>
              </a:rPr>
              <a:t>doctors</a:t>
            </a:r>
            <a:r>
              <a:rPr lang="en-US" sz="2800">
                <a:effectLst/>
                <a:latin typeface="Times New Roman"/>
                <a:ea typeface="Times New Roman" panose="02020603050405020304" pitchFamily="18" charset="0"/>
                <a:cs typeface="Times New Roman"/>
              </a:rPr>
              <a:t> to analyze X-ray images and MRI images of patients every time? Doctors will face many challenges while analyzing the images of X-ray and MRI images. Some of the challenges are</a:t>
            </a:r>
            <a:endParaRPr lang="en-US" sz="2800">
              <a:latin typeface="Times New Roman"/>
              <a:ea typeface="Times New Roman" panose="02020603050405020304" pitchFamily="18" charset="0"/>
              <a:cs typeface="Times New Roman"/>
            </a:endParaRPr>
          </a:p>
          <a:p>
            <a:pPr marL="457200" indent="-457200" algn="l">
              <a:lnSpc>
                <a:spcPct val="150000"/>
              </a:lnSpc>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P</a:t>
            </a:r>
            <a:r>
              <a:rPr lang="en-US" sz="2800">
                <a:latin typeface="Times New Roman" panose="02020603050405020304" pitchFamily="18" charset="0"/>
                <a:ea typeface="Calibri" panose="020F0502020204030204" pitchFamily="34" charset="0"/>
                <a:cs typeface="Times New Roman" panose="02020603050405020304" pitchFamily="18" charset="0"/>
              </a:rPr>
              <a:t>oor Image Quality</a:t>
            </a:r>
          </a:p>
          <a:p>
            <a:pPr marL="457200" indent="-457200" algn="l">
              <a:lnSpc>
                <a:spcPct val="150000"/>
              </a:lnSpc>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Time Constra</a:t>
            </a:r>
            <a:r>
              <a:rPr lang="en-US" sz="2800">
                <a:latin typeface="Times New Roman" panose="02020603050405020304" pitchFamily="18" charset="0"/>
                <a:ea typeface="Calibri" panose="020F0502020204030204" pitchFamily="34" charset="0"/>
                <a:cs typeface="Times New Roman" panose="02020603050405020304" pitchFamily="18" charset="0"/>
              </a:rPr>
              <a:t>ints</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8" name="object 2"/>
          <p:cNvSpPr txBox="1">
            <a:spLocks noEditPoints="1"/>
          </p:cNvSpPr>
          <p:nvPr/>
        </p:nvSpPr>
        <p:spPr>
          <a:xfrm>
            <a:off x="932804" y="532037"/>
            <a:ext cx="5163195"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4000">
                <a:latin typeface="Times New Roman"/>
                <a:cs typeface="Arial"/>
              </a:rPr>
              <a:t>Problem Statement </a:t>
            </a:r>
            <a:endParaRPr lang="en-IN" sz="400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2F7DCB94-B342-1E5E-FFA6-705DBF0F5D8A}"/>
              </a:ext>
            </a:extLst>
          </p:cNvPr>
          <p:cNvSpPr txBox="1">
            <a:spLocks noEditPoints="1"/>
          </p:cNvSpPr>
          <p:nvPr/>
        </p:nvSpPr>
        <p:spPr>
          <a:xfrm>
            <a:off x="1526116" y="525445"/>
            <a:ext cx="4383341"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USE CASES</a:t>
            </a:r>
            <a:endParaRPr lang="en-IN" altLang="en-US">
              <a:latin typeface="Times New Roman"/>
            </a:endParaRPr>
          </a:p>
        </p:txBody>
      </p:sp>
      <p:sp>
        <p:nvSpPr>
          <p:cNvPr id="7" name="TextBox 6">
            <a:extLst>
              <a:ext uri="{FF2B5EF4-FFF2-40B4-BE49-F238E27FC236}">
                <a16:creationId xmlns:a16="http://schemas.microsoft.com/office/drawing/2014/main" id="{DC24C014-8D77-EE3C-B6A0-266529CB0C36}"/>
              </a:ext>
            </a:extLst>
          </p:cNvPr>
          <p:cNvSpPr txBox="1"/>
          <p:nvPr/>
        </p:nvSpPr>
        <p:spPr>
          <a:xfrm>
            <a:off x="830791" y="1463146"/>
            <a:ext cx="7440083" cy="4197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a:latin typeface="Times New Roman"/>
                <a:cs typeface="Times New Roman"/>
              </a:rPr>
              <a:t>Predicting diseases directly from X-Ray and MRI Images has several use cases in the field of medical diagnosis and treatment:</a:t>
            </a:r>
            <a:endParaRPr lang="en-US">
              <a:solidFill>
                <a:srgbClr val="000000"/>
              </a:solidFill>
              <a:latin typeface="Times New Roman"/>
              <a:cs typeface="Times New Roman"/>
            </a:endParaRPr>
          </a:p>
          <a:p>
            <a:pPr algn="l">
              <a:lnSpc>
                <a:spcPct val="150000"/>
              </a:lnSpc>
            </a:pPr>
            <a:r>
              <a:rPr lang="en-US" b="1">
                <a:latin typeface="Times New Roman"/>
                <a:cs typeface="Times New Roman"/>
              </a:rPr>
              <a:t>Early disease detection</a:t>
            </a:r>
            <a:r>
              <a:rPr lang="en-US">
                <a:latin typeface="Times New Roman"/>
                <a:cs typeface="Times New Roman"/>
              </a:rPr>
              <a:t> – It  aids in the detection of diseases at an early stage.</a:t>
            </a:r>
          </a:p>
          <a:p>
            <a:pPr algn="l">
              <a:lnSpc>
                <a:spcPct val="150000"/>
              </a:lnSpc>
            </a:pPr>
            <a:r>
              <a:rPr lang="en-US" b="1">
                <a:latin typeface="Times New Roman"/>
                <a:cs typeface="Times New Roman"/>
              </a:rPr>
              <a:t>Reduction in health care costs</a:t>
            </a:r>
            <a:r>
              <a:rPr lang="en-US">
                <a:latin typeface="Times New Roman"/>
                <a:cs typeface="Times New Roman"/>
              </a:rPr>
              <a:t> – It reduce cost by eliminating unnecessary tests.</a:t>
            </a:r>
          </a:p>
          <a:p>
            <a:pPr algn="l">
              <a:lnSpc>
                <a:spcPct val="150000"/>
              </a:lnSpc>
            </a:pPr>
            <a:r>
              <a:rPr lang="en-US" b="1">
                <a:latin typeface="Times New Roman"/>
                <a:cs typeface="Times New Roman"/>
              </a:rPr>
              <a:t>Patient Education</a:t>
            </a:r>
            <a:r>
              <a:rPr lang="en-US">
                <a:latin typeface="Times New Roman"/>
                <a:cs typeface="Times New Roman"/>
              </a:rPr>
              <a:t>- It helps to know about patient condition and treatments available.</a:t>
            </a:r>
          </a:p>
          <a:p>
            <a:pPr algn="l">
              <a:lnSpc>
                <a:spcPct val="150000"/>
              </a:lnSpc>
            </a:pPr>
            <a:r>
              <a:rPr lang="en-US" b="1">
                <a:latin typeface="Times New Roman"/>
                <a:cs typeface="Times New Roman"/>
              </a:rPr>
              <a:t>Treatment Planning: </a:t>
            </a:r>
            <a:r>
              <a:rPr lang="en-US">
                <a:latin typeface="Times New Roman"/>
                <a:cs typeface="Times New Roman"/>
              </a:rPr>
              <a:t>It enables doctors to determine the best treatment for the patients by improving patient outcomes and reducing the risk of complications.</a:t>
            </a:r>
          </a:p>
        </p:txBody>
      </p:sp>
    </p:spTree>
    <p:extLst>
      <p:ext uri="{BB962C8B-B14F-4D97-AF65-F5344CB8AC3E}">
        <p14:creationId xmlns:p14="http://schemas.microsoft.com/office/powerpoint/2010/main" val="266278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RESULT </a:t>
            </a:r>
            <a:endParaRPr lang="en-IN" altLang="en-US">
              <a:latin typeface="Times New Roman"/>
            </a:endParaRPr>
          </a:p>
        </p:txBody>
      </p:sp>
      <p:sp>
        <p:nvSpPr>
          <p:cNvPr id="2" name="TextBox 1">
            <a:extLst>
              <a:ext uri="{FF2B5EF4-FFF2-40B4-BE49-F238E27FC236}">
                <a16:creationId xmlns:a16="http://schemas.microsoft.com/office/drawing/2014/main" id="{12E7B23A-8B03-A701-452C-7C7178EABC8B}"/>
              </a:ext>
            </a:extLst>
          </p:cNvPr>
          <p:cNvSpPr txBox="1"/>
          <p:nvPr/>
        </p:nvSpPr>
        <p:spPr>
          <a:xfrm>
            <a:off x="2448983" y="1073151"/>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Accuracy table for</a:t>
            </a:r>
            <a:r>
              <a:rPr lang="en-US" b="1">
                <a:latin typeface="Times New Roman"/>
                <a:cs typeface="Times New Roman"/>
              </a:rPr>
              <a:t> Heart disease</a:t>
            </a:r>
          </a:p>
        </p:txBody>
      </p:sp>
      <p:graphicFrame>
        <p:nvGraphicFramePr>
          <p:cNvPr id="8" name="Table 7">
            <a:extLst>
              <a:ext uri="{FF2B5EF4-FFF2-40B4-BE49-F238E27FC236}">
                <a16:creationId xmlns:a16="http://schemas.microsoft.com/office/drawing/2014/main" id="{4FAB4398-C5FA-D6C9-FAFB-DD8307EE2D24}"/>
              </a:ext>
            </a:extLst>
          </p:cNvPr>
          <p:cNvGraphicFramePr>
            <a:graphicFrameLocks noGrp="1"/>
          </p:cNvGraphicFramePr>
          <p:nvPr>
            <p:extLst>
              <p:ext uri="{D42A27DB-BD31-4B8C-83A1-F6EECF244321}">
                <p14:modId xmlns:p14="http://schemas.microsoft.com/office/powerpoint/2010/main" val="3366539724"/>
              </p:ext>
            </p:extLst>
          </p:nvPr>
        </p:nvGraphicFramePr>
        <p:xfrm>
          <a:off x="1534583" y="1852083"/>
          <a:ext cx="5945130" cy="3505184"/>
        </p:xfrm>
        <a:graphic>
          <a:graphicData uri="http://schemas.openxmlformats.org/drawingml/2006/table">
            <a:tbl>
              <a:tblPr firstRow="1" firstCol="1" bandRow="1">
                <a:tableStyleId>{5C22544A-7EE6-4342-B048-85BDC9FD1C3A}</a:tableStyleId>
              </a:tblPr>
              <a:tblGrid>
                <a:gridCol w="886354">
                  <a:extLst>
                    <a:ext uri="{9D8B030D-6E8A-4147-A177-3AD203B41FA5}">
                      <a16:colId xmlns:a16="http://schemas.microsoft.com/office/drawing/2014/main" val="1856389354"/>
                    </a:ext>
                  </a:extLst>
                </a:gridCol>
                <a:gridCol w="2469360">
                  <a:extLst>
                    <a:ext uri="{9D8B030D-6E8A-4147-A177-3AD203B41FA5}">
                      <a16:colId xmlns:a16="http://schemas.microsoft.com/office/drawing/2014/main" val="1247267068"/>
                    </a:ext>
                  </a:extLst>
                </a:gridCol>
                <a:gridCol w="1294708">
                  <a:extLst>
                    <a:ext uri="{9D8B030D-6E8A-4147-A177-3AD203B41FA5}">
                      <a16:colId xmlns:a16="http://schemas.microsoft.com/office/drawing/2014/main" val="4011395664"/>
                    </a:ext>
                  </a:extLst>
                </a:gridCol>
                <a:gridCol w="1294708">
                  <a:extLst>
                    <a:ext uri="{9D8B030D-6E8A-4147-A177-3AD203B41FA5}">
                      <a16:colId xmlns:a16="http://schemas.microsoft.com/office/drawing/2014/main" val="3098471269"/>
                    </a:ext>
                  </a:extLst>
                </a:gridCol>
              </a:tblGrid>
              <a:tr h="659799">
                <a:tc>
                  <a:txBody>
                    <a:bodyPr/>
                    <a:lstStyle/>
                    <a:p>
                      <a:pPr algn="l"/>
                      <a:r>
                        <a:rPr lang="en-US" sz="1400" err="1">
                          <a:effectLst/>
                          <a:latin typeface="Times New Roman"/>
                        </a:rPr>
                        <a:t>S.No</a:t>
                      </a:r>
                      <a:endParaRPr lang="en-US" sz="1400">
                        <a:effectLst/>
                        <a:latin typeface="Times New Roman"/>
                      </a:endParaRPr>
                    </a:p>
                  </a:txBody>
                  <a:tcPr marL="68580" marR="68580" marT="0" marB="0"/>
                </a:tc>
                <a:tc>
                  <a:txBody>
                    <a:bodyPr/>
                    <a:lstStyle/>
                    <a:p>
                      <a:pPr algn="l"/>
                      <a:r>
                        <a:rPr lang="en-US" sz="1400">
                          <a:effectLst/>
                          <a:latin typeface="Times New Roman"/>
                        </a:rPr>
                        <a:t>Algorithm</a:t>
                      </a:r>
                    </a:p>
                  </a:txBody>
                  <a:tcPr marL="68580" marR="68580" marT="0" marB="0"/>
                </a:tc>
                <a:tc>
                  <a:txBody>
                    <a:bodyPr/>
                    <a:lstStyle/>
                    <a:p>
                      <a:pPr algn="l"/>
                      <a:r>
                        <a:rPr lang="en-US" sz="1400">
                          <a:effectLst/>
                          <a:latin typeface="Times New Roman"/>
                        </a:rPr>
                        <a:t>Testing accuracy (%)</a:t>
                      </a:r>
                    </a:p>
                  </a:txBody>
                  <a:tcPr marL="68580" marR="68580" marT="0" marB="0"/>
                </a:tc>
                <a:tc>
                  <a:txBody>
                    <a:bodyPr/>
                    <a:lstStyle/>
                    <a:p>
                      <a:pPr algn="l"/>
                      <a:r>
                        <a:rPr lang="en-US" sz="1400">
                          <a:effectLst/>
                          <a:latin typeface="Times New Roman"/>
                        </a:rPr>
                        <a:t>Training accuracy (%)</a:t>
                      </a:r>
                    </a:p>
                  </a:txBody>
                  <a:tcPr marL="68580" marR="68580" marT="0" marB="0"/>
                </a:tc>
                <a:extLst>
                  <a:ext uri="{0D108BD9-81ED-4DB2-BD59-A6C34878D82A}">
                    <a16:rowId xmlns:a16="http://schemas.microsoft.com/office/drawing/2014/main" val="3662721287"/>
                  </a:ext>
                </a:extLst>
              </a:tr>
              <a:tr h="398629">
                <a:tc>
                  <a:txBody>
                    <a:bodyPr/>
                    <a:lstStyle/>
                    <a:p>
                      <a:pPr algn="l"/>
                      <a:r>
                        <a:rPr lang="en-US" sz="1400">
                          <a:effectLst/>
                          <a:latin typeface="Times New Roman"/>
                        </a:rPr>
                        <a:t>1</a:t>
                      </a:r>
                    </a:p>
                  </a:txBody>
                  <a:tcPr marL="68580" marR="68580" marT="0" marB="0"/>
                </a:tc>
                <a:tc>
                  <a:txBody>
                    <a:bodyPr/>
                    <a:lstStyle/>
                    <a:p>
                      <a:pPr algn="l"/>
                      <a:r>
                        <a:rPr lang="en-US" sz="1400">
                          <a:effectLst/>
                          <a:latin typeface="Times New Roman"/>
                        </a:rPr>
                        <a:t>Logistic Regression</a:t>
                      </a:r>
                    </a:p>
                  </a:txBody>
                  <a:tcPr marL="68580" marR="68580" marT="0" marB="0"/>
                </a:tc>
                <a:tc>
                  <a:txBody>
                    <a:bodyPr/>
                    <a:lstStyle/>
                    <a:p>
                      <a:pPr algn="l"/>
                      <a:r>
                        <a:rPr lang="en-US" sz="1400">
                          <a:effectLst/>
                          <a:latin typeface="Times New Roman"/>
                        </a:rPr>
                        <a:t>85.49</a:t>
                      </a:r>
                    </a:p>
                  </a:txBody>
                  <a:tcPr marL="68580" marR="68580" marT="0" marB="0"/>
                </a:tc>
                <a:tc>
                  <a:txBody>
                    <a:bodyPr/>
                    <a:lstStyle/>
                    <a:p>
                      <a:pPr algn="l"/>
                      <a:r>
                        <a:rPr lang="en-US" sz="1400">
                          <a:effectLst/>
                          <a:latin typeface="Times New Roman"/>
                        </a:rPr>
                        <a:t>88.31</a:t>
                      </a:r>
                    </a:p>
                  </a:txBody>
                  <a:tcPr marL="68580" marR="68580" marT="0" marB="0"/>
                </a:tc>
                <a:extLst>
                  <a:ext uri="{0D108BD9-81ED-4DB2-BD59-A6C34878D82A}">
                    <a16:rowId xmlns:a16="http://schemas.microsoft.com/office/drawing/2014/main" val="709055336"/>
                  </a:ext>
                </a:extLst>
              </a:tr>
              <a:tr h="426120">
                <a:tc>
                  <a:txBody>
                    <a:bodyPr/>
                    <a:lstStyle/>
                    <a:p>
                      <a:pPr algn="l"/>
                      <a:r>
                        <a:rPr lang="en-US" sz="1400">
                          <a:effectLst/>
                          <a:latin typeface="Times New Roman"/>
                        </a:rPr>
                        <a:t>2</a:t>
                      </a:r>
                    </a:p>
                  </a:txBody>
                  <a:tcPr marL="68580" marR="68580" marT="0" marB="0"/>
                </a:tc>
                <a:tc>
                  <a:txBody>
                    <a:bodyPr/>
                    <a:lstStyle/>
                    <a:p>
                      <a:pPr algn="l"/>
                      <a:r>
                        <a:rPr lang="en-US" sz="1400" err="1">
                          <a:effectLst/>
                          <a:latin typeface="Times New Roman"/>
                        </a:rPr>
                        <a:t>KNearestNeighbors</a:t>
                      </a:r>
                      <a:endParaRPr lang="en-US" sz="1400">
                        <a:effectLst/>
                        <a:latin typeface="Times New Roman"/>
                      </a:endParaRPr>
                    </a:p>
                  </a:txBody>
                  <a:tcPr marL="68580" marR="68580" marT="0" marB="0"/>
                </a:tc>
                <a:tc>
                  <a:txBody>
                    <a:bodyPr/>
                    <a:lstStyle/>
                    <a:p>
                      <a:pPr algn="l"/>
                      <a:r>
                        <a:rPr lang="en-US" sz="1400">
                          <a:effectLst/>
                          <a:latin typeface="Times New Roman"/>
                        </a:rPr>
                        <a:t>87.86</a:t>
                      </a:r>
                    </a:p>
                  </a:txBody>
                  <a:tcPr marL="68580" marR="68580" marT="0" marB="0"/>
                </a:tc>
                <a:tc>
                  <a:txBody>
                    <a:bodyPr/>
                    <a:lstStyle/>
                    <a:p>
                      <a:pPr algn="l"/>
                      <a:r>
                        <a:rPr lang="en-US" sz="1400">
                          <a:effectLst/>
                          <a:latin typeface="Times New Roman"/>
                        </a:rPr>
                        <a:t>86.03</a:t>
                      </a:r>
                    </a:p>
                  </a:txBody>
                  <a:tcPr marL="68580" marR="68580" marT="0" marB="0"/>
                </a:tc>
                <a:extLst>
                  <a:ext uri="{0D108BD9-81ED-4DB2-BD59-A6C34878D82A}">
                    <a16:rowId xmlns:a16="http://schemas.microsoft.com/office/drawing/2014/main" val="4066395805"/>
                  </a:ext>
                </a:extLst>
              </a:tr>
              <a:tr h="398629">
                <a:tc>
                  <a:txBody>
                    <a:bodyPr/>
                    <a:lstStyle/>
                    <a:p>
                      <a:pPr algn="l"/>
                      <a:r>
                        <a:rPr lang="en-US" sz="1400">
                          <a:effectLst/>
                          <a:latin typeface="Times New Roman"/>
                        </a:rPr>
                        <a:t>3</a:t>
                      </a:r>
                    </a:p>
                  </a:txBody>
                  <a:tcPr marL="68580" marR="68580" marT="0" marB="0"/>
                </a:tc>
                <a:tc>
                  <a:txBody>
                    <a:bodyPr/>
                    <a:lstStyle/>
                    <a:p>
                      <a:pPr algn="l"/>
                      <a:r>
                        <a:rPr lang="en-US" sz="1400">
                          <a:effectLst/>
                          <a:latin typeface="Times New Roman"/>
                        </a:rPr>
                        <a:t>SVM</a:t>
                      </a:r>
                    </a:p>
                  </a:txBody>
                  <a:tcPr marL="68580" marR="68580" marT="0" marB="0"/>
                </a:tc>
                <a:tc>
                  <a:txBody>
                    <a:bodyPr/>
                    <a:lstStyle/>
                    <a:p>
                      <a:pPr algn="l"/>
                      <a:r>
                        <a:rPr lang="en-US" sz="1400">
                          <a:effectLst/>
                          <a:latin typeface="Times New Roman"/>
                        </a:rPr>
                        <a:t>71.04</a:t>
                      </a:r>
                    </a:p>
                  </a:txBody>
                  <a:tcPr marL="68580" marR="68580" marT="0" marB="0"/>
                </a:tc>
                <a:tc>
                  <a:txBody>
                    <a:bodyPr/>
                    <a:lstStyle/>
                    <a:p>
                      <a:pPr algn="l"/>
                      <a:r>
                        <a:rPr lang="en-US" sz="1400">
                          <a:effectLst/>
                          <a:latin typeface="Times New Roman"/>
                        </a:rPr>
                        <a:t>71.45</a:t>
                      </a:r>
                    </a:p>
                  </a:txBody>
                  <a:tcPr marL="68580" marR="68580" marT="0" marB="0"/>
                </a:tc>
                <a:extLst>
                  <a:ext uri="{0D108BD9-81ED-4DB2-BD59-A6C34878D82A}">
                    <a16:rowId xmlns:a16="http://schemas.microsoft.com/office/drawing/2014/main" val="2445269960"/>
                  </a:ext>
                </a:extLst>
              </a:tr>
              <a:tr h="398629">
                <a:tc>
                  <a:txBody>
                    <a:bodyPr/>
                    <a:lstStyle/>
                    <a:p>
                      <a:pPr algn="l"/>
                      <a:r>
                        <a:rPr lang="en-US" sz="1400">
                          <a:effectLst/>
                          <a:latin typeface="Times New Roman"/>
                        </a:rPr>
                        <a:t>4</a:t>
                      </a:r>
                    </a:p>
                  </a:txBody>
                  <a:tcPr marL="68580" marR="68580" marT="0" marB="0"/>
                </a:tc>
                <a:tc>
                  <a:txBody>
                    <a:bodyPr/>
                    <a:lstStyle/>
                    <a:p>
                      <a:pPr algn="l"/>
                      <a:r>
                        <a:rPr lang="en-US" sz="1400">
                          <a:effectLst/>
                          <a:latin typeface="Times New Roman"/>
                        </a:rPr>
                        <a:t>Decision Tree</a:t>
                      </a:r>
                    </a:p>
                  </a:txBody>
                  <a:tcPr marL="68580" marR="68580" marT="0" marB="0"/>
                </a:tc>
                <a:tc>
                  <a:txBody>
                    <a:bodyPr/>
                    <a:lstStyle/>
                    <a:p>
                      <a:pPr algn="l"/>
                      <a:r>
                        <a:rPr lang="en-US" sz="1400">
                          <a:effectLst/>
                          <a:latin typeface="Times New Roman"/>
                        </a:rPr>
                        <a:t>100</a:t>
                      </a:r>
                    </a:p>
                  </a:txBody>
                  <a:tcPr marL="68580" marR="68580" marT="0" marB="0"/>
                </a:tc>
                <a:tc>
                  <a:txBody>
                    <a:bodyPr/>
                    <a:lstStyle/>
                    <a:p>
                      <a:pPr algn="l"/>
                      <a:r>
                        <a:rPr lang="en-US" sz="1400">
                          <a:effectLst/>
                          <a:latin typeface="Times New Roman"/>
                        </a:rPr>
                        <a:t>96</a:t>
                      </a:r>
                    </a:p>
                  </a:txBody>
                  <a:tcPr marL="68580" marR="68580" marT="0" marB="0"/>
                </a:tc>
                <a:extLst>
                  <a:ext uri="{0D108BD9-81ED-4DB2-BD59-A6C34878D82A}">
                    <a16:rowId xmlns:a16="http://schemas.microsoft.com/office/drawing/2014/main" val="2145286118"/>
                  </a:ext>
                </a:extLst>
              </a:tr>
              <a:tr h="398629">
                <a:tc>
                  <a:txBody>
                    <a:bodyPr/>
                    <a:lstStyle/>
                    <a:p>
                      <a:pPr algn="l"/>
                      <a:r>
                        <a:rPr lang="en-US" sz="1400">
                          <a:effectLst/>
                          <a:latin typeface="Times New Roman"/>
                        </a:rPr>
                        <a:t>5</a:t>
                      </a:r>
                    </a:p>
                  </a:txBody>
                  <a:tcPr marL="68580" marR="68580" marT="0" marB="0"/>
                </a:tc>
                <a:tc>
                  <a:txBody>
                    <a:bodyPr/>
                    <a:lstStyle/>
                    <a:p>
                      <a:pPr algn="l"/>
                      <a:r>
                        <a:rPr lang="en-US" sz="1400">
                          <a:effectLst/>
                          <a:latin typeface="Times New Roman"/>
                        </a:rPr>
                        <a:t> Random Forest</a:t>
                      </a:r>
                    </a:p>
                  </a:txBody>
                  <a:tcPr marL="68580" marR="68580" marT="0" marB="0"/>
                </a:tc>
                <a:tc>
                  <a:txBody>
                    <a:bodyPr/>
                    <a:lstStyle/>
                    <a:p>
                      <a:pPr algn="l"/>
                      <a:r>
                        <a:rPr lang="en-US" sz="1400">
                          <a:effectLst/>
                          <a:latin typeface="Times New Roman"/>
                        </a:rPr>
                        <a:t>98.88</a:t>
                      </a:r>
                    </a:p>
                  </a:txBody>
                  <a:tcPr marL="68580" marR="68580" marT="0" marB="0"/>
                </a:tc>
                <a:tc>
                  <a:txBody>
                    <a:bodyPr/>
                    <a:lstStyle/>
                    <a:p>
                      <a:pPr algn="l"/>
                      <a:r>
                        <a:rPr lang="en-US" sz="1400">
                          <a:effectLst/>
                          <a:latin typeface="Times New Roman"/>
                        </a:rPr>
                        <a:t>98.05</a:t>
                      </a:r>
                    </a:p>
                  </a:txBody>
                  <a:tcPr marL="68580" marR="68580" marT="0" marB="0"/>
                </a:tc>
                <a:extLst>
                  <a:ext uri="{0D108BD9-81ED-4DB2-BD59-A6C34878D82A}">
                    <a16:rowId xmlns:a16="http://schemas.microsoft.com/office/drawing/2014/main" val="3764728247"/>
                  </a:ext>
                </a:extLst>
              </a:tr>
              <a:tr h="398629">
                <a:tc>
                  <a:txBody>
                    <a:bodyPr/>
                    <a:lstStyle/>
                    <a:p>
                      <a:pPr algn="l"/>
                      <a:r>
                        <a:rPr lang="en-US" sz="1400">
                          <a:effectLst/>
                          <a:latin typeface="Times New Roman"/>
                        </a:rPr>
                        <a:t>6</a:t>
                      </a:r>
                    </a:p>
                  </a:txBody>
                  <a:tcPr marL="68580" marR="68580" marT="0" marB="0"/>
                </a:tc>
                <a:tc>
                  <a:txBody>
                    <a:bodyPr/>
                    <a:lstStyle/>
                    <a:p>
                      <a:pPr algn="l"/>
                      <a:r>
                        <a:rPr lang="en-US" sz="1400">
                          <a:effectLst/>
                          <a:latin typeface="Times New Roman"/>
                        </a:rPr>
                        <a:t>Gradient Boosting</a:t>
                      </a:r>
                    </a:p>
                  </a:txBody>
                  <a:tcPr marL="68580" marR="68580" marT="0" marB="0"/>
                </a:tc>
                <a:tc>
                  <a:txBody>
                    <a:bodyPr/>
                    <a:lstStyle/>
                    <a:p>
                      <a:pPr algn="l"/>
                      <a:r>
                        <a:rPr lang="en-US" sz="1400">
                          <a:effectLst/>
                          <a:latin typeface="Times New Roman"/>
                        </a:rPr>
                        <a:t>98.60</a:t>
                      </a:r>
                    </a:p>
                  </a:txBody>
                  <a:tcPr marL="68580" marR="68580" marT="0" marB="0"/>
                </a:tc>
                <a:tc>
                  <a:txBody>
                    <a:bodyPr/>
                    <a:lstStyle/>
                    <a:p>
                      <a:pPr algn="l"/>
                      <a:r>
                        <a:rPr lang="en-US" sz="1400">
                          <a:effectLst/>
                          <a:latin typeface="Times New Roman"/>
                        </a:rPr>
                        <a:t>97.72</a:t>
                      </a:r>
                    </a:p>
                  </a:txBody>
                  <a:tcPr marL="68580" marR="68580" marT="0" marB="0"/>
                </a:tc>
                <a:extLst>
                  <a:ext uri="{0D108BD9-81ED-4DB2-BD59-A6C34878D82A}">
                    <a16:rowId xmlns:a16="http://schemas.microsoft.com/office/drawing/2014/main" val="261433282"/>
                  </a:ext>
                </a:extLst>
              </a:tr>
              <a:tr h="426120">
                <a:tc>
                  <a:txBody>
                    <a:bodyPr/>
                    <a:lstStyle/>
                    <a:p>
                      <a:pPr algn="l"/>
                      <a:r>
                        <a:rPr lang="en-US" sz="1400">
                          <a:effectLst/>
                          <a:latin typeface="Times New Roman"/>
                        </a:rPr>
                        <a:t>7</a:t>
                      </a:r>
                    </a:p>
                  </a:txBody>
                  <a:tcPr marL="68580" marR="68580" marT="0" marB="0"/>
                </a:tc>
                <a:tc>
                  <a:txBody>
                    <a:bodyPr/>
                    <a:lstStyle/>
                    <a:p>
                      <a:pPr algn="l"/>
                      <a:r>
                        <a:rPr lang="en-US" sz="1400" err="1">
                          <a:effectLst/>
                          <a:latin typeface="Times New Roman"/>
                        </a:rPr>
                        <a:t>XGBoost</a:t>
                      </a:r>
                      <a:endParaRPr lang="en-US" sz="1400">
                        <a:effectLst/>
                        <a:latin typeface="Times New Roman"/>
                      </a:endParaRPr>
                    </a:p>
                  </a:txBody>
                  <a:tcPr marL="68580" marR="68580" marT="0" marB="0"/>
                </a:tc>
                <a:tc>
                  <a:txBody>
                    <a:bodyPr/>
                    <a:lstStyle/>
                    <a:p>
                      <a:pPr algn="l"/>
                      <a:r>
                        <a:rPr lang="en-US" sz="1400">
                          <a:effectLst/>
                          <a:latin typeface="Times New Roman"/>
                        </a:rPr>
                        <a:t>97.907</a:t>
                      </a:r>
                    </a:p>
                  </a:txBody>
                  <a:tcPr marL="68580" marR="68580" marT="0" marB="0"/>
                </a:tc>
                <a:tc>
                  <a:txBody>
                    <a:bodyPr/>
                    <a:lstStyle/>
                    <a:p>
                      <a:pPr algn="l"/>
                      <a:r>
                        <a:rPr lang="en-US" sz="1400">
                          <a:effectLst/>
                          <a:latin typeface="Times New Roman"/>
                        </a:rPr>
                        <a:t>97.07</a:t>
                      </a:r>
                    </a:p>
                  </a:txBody>
                  <a:tcPr marL="68580" marR="68580" marT="0" marB="0"/>
                </a:tc>
                <a:extLst>
                  <a:ext uri="{0D108BD9-81ED-4DB2-BD59-A6C34878D82A}">
                    <a16:rowId xmlns:a16="http://schemas.microsoft.com/office/drawing/2014/main" val="49554495"/>
                  </a:ext>
                </a:extLst>
              </a:tr>
            </a:tbl>
          </a:graphicData>
        </a:graphic>
      </p:graphicFrame>
    </p:spTree>
    <p:extLst>
      <p:ext uri="{BB962C8B-B14F-4D97-AF65-F5344CB8AC3E}">
        <p14:creationId xmlns:p14="http://schemas.microsoft.com/office/powerpoint/2010/main" val="397821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RESULT</a:t>
            </a:r>
            <a:r>
              <a:rPr lang="en-IN" altLang="en-US">
                <a:latin typeface="Arial"/>
                <a:cs typeface="Arial"/>
              </a:rPr>
              <a:t> </a:t>
            </a:r>
            <a:endParaRPr lang="en-IN" altLang="en-US"/>
          </a:p>
        </p:txBody>
      </p:sp>
      <p:sp>
        <p:nvSpPr>
          <p:cNvPr id="2" name="TextBox 1">
            <a:extLst>
              <a:ext uri="{FF2B5EF4-FFF2-40B4-BE49-F238E27FC236}">
                <a16:creationId xmlns:a16="http://schemas.microsoft.com/office/drawing/2014/main" id="{12E7B23A-8B03-A701-452C-7C7178EABC8B}"/>
              </a:ext>
            </a:extLst>
          </p:cNvPr>
          <p:cNvSpPr txBox="1"/>
          <p:nvPr/>
        </p:nvSpPr>
        <p:spPr>
          <a:xfrm>
            <a:off x="2565400" y="1178984"/>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Accuracy table for </a:t>
            </a:r>
            <a:r>
              <a:rPr lang="en-US" b="1">
                <a:latin typeface="Times New Roman"/>
                <a:cs typeface="Times New Roman"/>
              </a:rPr>
              <a:t>Diabetes</a:t>
            </a:r>
          </a:p>
        </p:txBody>
      </p:sp>
      <p:graphicFrame>
        <p:nvGraphicFramePr>
          <p:cNvPr id="8" name="Table 7">
            <a:extLst>
              <a:ext uri="{FF2B5EF4-FFF2-40B4-BE49-F238E27FC236}">
                <a16:creationId xmlns:a16="http://schemas.microsoft.com/office/drawing/2014/main" id="{4FAB4398-C5FA-D6C9-FAFB-DD8307EE2D24}"/>
              </a:ext>
            </a:extLst>
          </p:cNvPr>
          <p:cNvGraphicFramePr>
            <a:graphicFrameLocks noGrp="1"/>
          </p:cNvGraphicFramePr>
          <p:nvPr>
            <p:extLst>
              <p:ext uri="{D42A27DB-BD31-4B8C-83A1-F6EECF244321}">
                <p14:modId xmlns:p14="http://schemas.microsoft.com/office/powerpoint/2010/main" val="1976221649"/>
              </p:ext>
            </p:extLst>
          </p:nvPr>
        </p:nvGraphicFramePr>
        <p:xfrm>
          <a:off x="1534583" y="1842144"/>
          <a:ext cx="5945130" cy="3582805"/>
        </p:xfrm>
        <a:graphic>
          <a:graphicData uri="http://schemas.openxmlformats.org/drawingml/2006/table">
            <a:tbl>
              <a:tblPr firstRow="1" firstCol="1" bandRow="1">
                <a:tableStyleId>{5C22544A-7EE6-4342-B048-85BDC9FD1C3A}</a:tableStyleId>
              </a:tblPr>
              <a:tblGrid>
                <a:gridCol w="886354">
                  <a:extLst>
                    <a:ext uri="{9D8B030D-6E8A-4147-A177-3AD203B41FA5}">
                      <a16:colId xmlns:a16="http://schemas.microsoft.com/office/drawing/2014/main" val="1856389354"/>
                    </a:ext>
                  </a:extLst>
                </a:gridCol>
                <a:gridCol w="2469360">
                  <a:extLst>
                    <a:ext uri="{9D8B030D-6E8A-4147-A177-3AD203B41FA5}">
                      <a16:colId xmlns:a16="http://schemas.microsoft.com/office/drawing/2014/main" val="1247267068"/>
                    </a:ext>
                  </a:extLst>
                </a:gridCol>
                <a:gridCol w="1294708">
                  <a:extLst>
                    <a:ext uri="{9D8B030D-6E8A-4147-A177-3AD203B41FA5}">
                      <a16:colId xmlns:a16="http://schemas.microsoft.com/office/drawing/2014/main" val="4011395664"/>
                    </a:ext>
                  </a:extLst>
                </a:gridCol>
                <a:gridCol w="1294708">
                  <a:extLst>
                    <a:ext uri="{9D8B030D-6E8A-4147-A177-3AD203B41FA5}">
                      <a16:colId xmlns:a16="http://schemas.microsoft.com/office/drawing/2014/main" val="3098471269"/>
                    </a:ext>
                  </a:extLst>
                </a:gridCol>
              </a:tblGrid>
              <a:tr h="659799">
                <a:tc>
                  <a:txBody>
                    <a:bodyPr/>
                    <a:lstStyle/>
                    <a:p>
                      <a:pPr algn="l"/>
                      <a:r>
                        <a:rPr lang="en-US" sz="1400" err="1">
                          <a:effectLst/>
                          <a:latin typeface="Times New Roman"/>
                        </a:rPr>
                        <a:t>S.No</a:t>
                      </a:r>
                      <a:endParaRPr lang="en-US" sz="1400">
                        <a:effectLst/>
                        <a:latin typeface="Times New Roman"/>
                      </a:endParaRPr>
                    </a:p>
                  </a:txBody>
                  <a:tcPr marL="68580" marR="68580" marT="0" marB="0"/>
                </a:tc>
                <a:tc>
                  <a:txBody>
                    <a:bodyPr/>
                    <a:lstStyle/>
                    <a:p>
                      <a:pPr algn="l"/>
                      <a:r>
                        <a:rPr lang="en-US" sz="1400">
                          <a:effectLst/>
                          <a:latin typeface="Times New Roman"/>
                        </a:rPr>
                        <a:t>Algorithm</a:t>
                      </a:r>
                    </a:p>
                  </a:txBody>
                  <a:tcPr marL="68580" marR="68580" marT="0" marB="0"/>
                </a:tc>
                <a:tc>
                  <a:txBody>
                    <a:bodyPr/>
                    <a:lstStyle/>
                    <a:p>
                      <a:pPr algn="l"/>
                      <a:r>
                        <a:rPr lang="en-US" sz="1400">
                          <a:effectLst/>
                          <a:latin typeface="Times New Roman"/>
                        </a:rPr>
                        <a:t>Testing accuracy (%)</a:t>
                      </a:r>
                    </a:p>
                  </a:txBody>
                  <a:tcPr marL="68580" marR="68580" marT="0" marB="0"/>
                </a:tc>
                <a:tc>
                  <a:txBody>
                    <a:bodyPr/>
                    <a:lstStyle/>
                    <a:p>
                      <a:pPr algn="l"/>
                      <a:r>
                        <a:rPr lang="en-US" sz="1400">
                          <a:effectLst/>
                          <a:latin typeface="Times New Roman"/>
                        </a:rPr>
                        <a:t>Training accuracy (%)</a:t>
                      </a:r>
                    </a:p>
                  </a:txBody>
                  <a:tcPr marL="68580" marR="68580" marT="0" marB="0"/>
                </a:tc>
                <a:extLst>
                  <a:ext uri="{0D108BD9-81ED-4DB2-BD59-A6C34878D82A}">
                    <a16:rowId xmlns:a16="http://schemas.microsoft.com/office/drawing/2014/main" val="3662721287"/>
                  </a:ext>
                </a:extLst>
              </a:tr>
              <a:tr h="398629">
                <a:tc>
                  <a:txBody>
                    <a:bodyPr/>
                    <a:lstStyle/>
                    <a:p>
                      <a:pPr algn="l"/>
                      <a:r>
                        <a:rPr lang="en-US" sz="1400">
                          <a:effectLst/>
                          <a:latin typeface="Times New Roman"/>
                        </a:rPr>
                        <a:t>1</a:t>
                      </a:r>
                    </a:p>
                  </a:txBody>
                  <a:tcPr marL="68580" marR="68580" marT="0" marB="0"/>
                </a:tc>
                <a:tc>
                  <a:txBody>
                    <a:bodyPr/>
                    <a:lstStyle/>
                    <a:p>
                      <a:pPr algn="l"/>
                      <a:r>
                        <a:rPr lang="en-US" sz="1400">
                          <a:effectLst/>
                          <a:latin typeface="Times New Roman"/>
                        </a:rPr>
                        <a:t>Logistic Regression</a:t>
                      </a:r>
                    </a:p>
                  </a:txBody>
                  <a:tcPr marL="68580" marR="68580" marT="0" marB="0"/>
                </a:tc>
                <a:tc>
                  <a:txBody>
                    <a:bodyPr/>
                    <a:lstStyle/>
                    <a:p>
                      <a:pPr algn="l"/>
                      <a:r>
                        <a:rPr lang="en-US" sz="1400">
                          <a:effectLst/>
                          <a:latin typeface="Times New Roman"/>
                        </a:rPr>
                        <a:t>84.02</a:t>
                      </a:r>
                    </a:p>
                  </a:txBody>
                  <a:tcPr marL="68580" marR="68580" marT="0" marB="0"/>
                </a:tc>
                <a:tc>
                  <a:txBody>
                    <a:bodyPr/>
                    <a:lstStyle/>
                    <a:p>
                      <a:pPr algn="l"/>
                      <a:r>
                        <a:rPr lang="en-US" sz="1400">
                          <a:effectLst/>
                          <a:latin typeface="Times New Roman"/>
                        </a:rPr>
                        <a:t>88.15</a:t>
                      </a:r>
                    </a:p>
                  </a:txBody>
                  <a:tcPr marL="68580" marR="68580" marT="0" marB="0"/>
                </a:tc>
                <a:extLst>
                  <a:ext uri="{0D108BD9-81ED-4DB2-BD59-A6C34878D82A}">
                    <a16:rowId xmlns:a16="http://schemas.microsoft.com/office/drawing/2014/main" val="709055336"/>
                  </a:ext>
                </a:extLst>
              </a:tr>
              <a:tr h="426120">
                <a:tc>
                  <a:txBody>
                    <a:bodyPr/>
                    <a:lstStyle/>
                    <a:p>
                      <a:pPr algn="l"/>
                      <a:r>
                        <a:rPr lang="en-US" sz="1400">
                          <a:effectLst/>
                          <a:latin typeface="Times New Roman"/>
                        </a:rPr>
                        <a:t>2</a:t>
                      </a:r>
                    </a:p>
                  </a:txBody>
                  <a:tcPr marL="68580" marR="68580" marT="0" marB="0"/>
                </a:tc>
                <a:tc>
                  <a:txBody>
                    <a:bodyPr/>
                    <a:lstStyle/>
                    <a:p>
                      <a:pPr algn="l"/>
                      <a:r>
                        <a:rPr lang="en-US" sz="1400" err="1">
                          <a:effectLst/>
                          <a:latin typeface="Times New Roman"/>
                        </a:rPr>
                        <a:t>KNearestNeighbors</a:t>
                      </a:r>
                      <a:endParaRPr lang="en-US" sz="1400">
                        <a:effectLst/>
                        <a:latin typeface="Times New Roman"/>
                      </a:endParaRPr>
                    </a:p>
                  </a:txBody>
                  <a:tcPr marL="68580" marR="68580" marT="0" marB="0"/>
                </a:tc>
                <a:tc>
                  <a:txBody>
                    <a:bodyPr/>
                    <a:lstStyle/>
                    <a:p>
                      <a:pPr algn="l"/>
                      <a:r>
                        <a:rPr lang="en-US" sz="1400">
                          <a:effectLst/>
                          <a:latin typeface="Times New Roman"/>
                        </a:rPr>
                        <a:t>86.6</a:t>
                      </a:r>
                    </a:p>
                  </a:txBody>
                  <a:tcPr marL="68580" marR="68580" marT="0" marB="0"/>
                </a:tc>
                <a:tc>
                  <a:txBody>
                    <a:bodyPr/>
                    <a:lstStyle/>
                    <a:p>
                      <a:pPr algn="l"/>
                      <a:r>
                        <a:rPr lang="en-US" sz="1400">
                          <a:effectLst/>
                          <a:latin typeface="Times New Roman"/>
                        </a:rPr>
                        <a:t>83.33</a:t>
                      </a:r>
                    </a:p>
                  </a:txBody>
                  <a:tcPr marL="68580" marR="68580" marT="0" marB="0"/>
                </a:tc>
                <a:extLst>
                  <a:ext uri="{0D108BD9-81ED-4DB2-BD59-A6C34878D82A}">
                    <a16:rowId xmlns:a16="http://schemas.microsoft.com/office/drawing/2014/main" val="4066395805"/>
                  </a:ext>
                </a:extLst>
              </a:tr>
              <a:tr h="398629">
                <a:tc>
                  <a:txBody>
                    <a:bodyPr/>
                    <a:lstStyle/>
                    <a:p>
                      <a:pPr algn="l"/>
                      <a:r>
                        <a:rPr lang="en-US" sz="1400">
                          <a:effectLst/>
                          <a:latin typeface="Times New Roman"/>
                        </a:rPr>
                        <a:t>3</a:t>
                      </a:r>
                    </a:p>
                  </a:txBody>
                  <a:tcPr marL="68580" marR="68580" marT="0" marB="0"/>
                </a:tc>
                <a:tc>
                  <a:txBody>
                    <a:bodyPr/>
                    <a:lstStyle/>
                    <a:p>
                      <a:pPr algn="l"/>
                      <a:r>
                        <a:rPr lang="en-US" sz="1400">
                          <a:effectLst/>
                          <a:latin typeface="Times New Roman"/>
                        </a:rPr>
                        <a:t>SVM</a:t>
                      </a:r>
                    </a:p>
                  </a:txBody>
                  <a:tcPr marL="68580" marR="68580" marT="0" marB="0"/>
                </a:tc>
                <a:tc>
                  <a:txBody>
                    <a:bodyPr/>
                    <a:lstStyle/>
                    <a:p>
                      <a:pPr algn="l"/>
                      <a:r>
                        <a:rPr lang="en-US" sz="1400">
                          <a:effectLst/>
                          <a:latin typeface="Times New Roman"/>
                        </a:rPr>
                        <a:t>89.47</a:t>
                      </a:r>
                    </a:p>
                  </a:txBody>
                  <a:tcPr marL="68580" marR="68580" marT="0" marB="0"/>
                </a:tc>
                <a:tc>
                  <a:txBody>
                    <a:bodyPr/>
                    <a:lstStyle/>
                    <a:p>
                      <a:pPr algn="l"/>
                      <a:r>
                        <a:rPr lang="en-US" sz="1400">
                          <a:effectLst/>
                          <a:latin typeface="Times New Roman"/>
                        </a:rPr>
                        <a:t>84.42</a:t>
                      </a:r>
                    </a:p>
                  </a:txBody>
                  <a:tcPr marL="68580" marR="68580" marT="0" marB="0"/>
                </a:tc>
                <a:extLst>
                  <a:ext uri="{0D108BD9-81ED-4DB2-BD59-A6C34878D82A}">
                    <a16:rowId xmlns:a16="http://schemas.microsoft.com/office/drawing/2014/main" val="2445269960"/>
                  </a:ext>
                </a:extLst>
              </a:tr>
              <a:tr h="398629">
                <a:tc>
                  <a:txBody>
                    <a:bodyPr/>
                    <a:lstStyle/>
                    <a:p>
                      <a:pPr algn="l"/>
                      <a:r>
                        <a:rPr lang="en-US" sz="1400">
                          <a:effectLst/>
                          <a:latin typeface="Times New Roman"/>
                        </a:rPr>
                        <a:t>4</a:t>
                      </a:r>
                    </a:p>
                  </a:txBody>
                  <a:tcPr marL="68580" marR="68580" marT="0" marB="0"/>
                </a:tc>
                <a:tc>
                  <a:txBody>
                    <a:bodyPr/>
                    <a:lstStyle/>
                    <a:p>
                      <a:pPr algn="l"/>
                      <a:r>
                        <a:rPr lang="en-US" sz="1400">
                          <a:effectLst/>
                          <a:latin typeface="Times New Roman"/>
                        </a:rPr>
                        <a:t>Decision Tree</a:t>
                      </a:r>
                    </a:p>
                  </a:txBody>
                  <a:tcPr marL="68580" marR="68580" marT="0" marB="0"/>
                </a:tc>
                <a:tc>
                  <a:txBody>
                    <a:bodyPr/>
                    <a:lstStyle/>
                    <a:p>
                      <a:pPr algn="l"/>
                      <a:r>
                        <a:rPr lang="en-US" sz="1400">
                          <a:effectLst/>
                          <a:latin typeface="Times New Roman"/>
                        </a:rPr>
                        <a:t>86.54</a:t>
                      </a:r>
                    </a:p>
                  </a:txBody>
                  <a:tcPr marL="68580" marR="68580" marT="0" marB="0"/>
                </a:tc>
                <a:tc>
                  <a:txBody>
                    <a:bodyPr/>
                    <a:lstStyle/>
                    <a:p>
                      <a:pPr algn="l"/>
                      <a:r>
                        <a:rPr lang="en-US" sz="1400">
                          <a:effectLst/>
                          <a:latin typeface="Times New Roman"/>
                        </a:rPr>
                        <a:t>89.47</a:t>
                      </a:r>
                    </a:p>
                  </a:txBody>
                  <a:tcPr marL="68580" marR="68580" marT="0" marB="0"/>
                </a:tc>
                <a:extLst>
                  <a:ext uri="{0D108BD9-81ED-4DB2-BD59-A6C34878D82A}">
                    <a16:rowId xmlns:a16="http://schemas.microsoft.com/office/drawing/2014/main" val="2145286118"/>
                  </a:ext>
                </a:extLst>
              </a:tr>
              <a:tr h="398629">
                <a:tc>
                  <a:txBody>
                    <a:bodyPr/>
                    <a:lstStyle/>
                    <a:p>
                      <a:pPr algn="l"/>
                      <a:r>
                        <a:rPr lang="en-US" sz="1400">
                          <a:effectLst/>
                          <a:latin typeface="Times New Roman"/>
                        </a:rPr>
                        <a:t>5</a:t>
                      </a:r>
                    </a:p>
                  </a:txBody>
                  <a:tcPr marL="68580" marR="68580" marT="0" marB="0"/>
                </a:tc>
                <a:tc>
                  <a:txBody>
                    <a:bodyPr/>
                    <a:lstStyle/>
                    <a:p>
                      <a:pPr algn="l"/>
                      <a:r>
                        <a:rPr lang="en-US" sz="1400">
                          <a:effectLst/>
                          <a:latin typeface="Times New Roman"/>
                        </a:rPr>
                        <a:t> Random Forest</a:t>
                      </a:r>
                    </a:p>
                  </a:txBody>
                  <a:tcPr marL="68580" marR="68580" marT="0" marB="0"/>
                </a:tc>
                <a:tc>
                  <a:txBody>
                    <a:bodyPr/>
                    <a:lstStyle/>
                    <a:p>
                      <a:pPr algn="l"/>
                      <a:r>
                        <a:rPr lang="en-US" sz="1400">
                          <a:effectLst/>
                          <a:latin typeface="Times New Roman"/>
                        </a:rPr>
                        <a:t>98.30</a:t>
                      </a:r>
                    </a:p>
                  </a:txBody>
                  <a:tcPr marL="68580" marR="68580" marT="0" marB="0"/>
                </a:tc>
                <a:tc>
                  <a:txBody>
                    <a:bodyPr/>
                    <a:lstStyle/>
                    <a:p>
                      <a:pPr algn="l"/>
                      <a:r>
                        <a:rPr lang="en-US" sz="1400">
                          <a:effectLst/>
                          <a:latin typeface="Times New Roman"/>
                        </a:rPr>
                        <a:t>92.25</a:t>
                      </a:r>
                    </a:p>
                  </a:txBody>
                  <a:tcPr marL="68580" marR="68580" marT="0" marB="0"/>
                </a:tc>
                <a:extLst>
                  <a:ext uri="{0D108BD9-81ED-4DB2-BD59-A6C34878D82A}">
                    <a16:rowId xmlns:a16="http://schemas.microsoft.com/office/drawing/2014/main" val="3764728247"/>
                  </a:ext>
                </a:extLst>
              </a:tr>
              <a:tr h="476250">
                <a:tc>
                  <a:txBody>
                    <a:bodyPr/>
                    <a:lstStyle/>
                    <a:p>
                      <a:pPr algn="l"/>
                      <a:r>
                        <a:rPr lang="en-US" sz="1400">
                          <a:effectLst/>
                          <a:latin typeface="Times New Roman"/>
                        </a:rPr>
                        <a:t>6</a:t>
                      </a:r>
                    </a:p>
                  </a:txBody>
                  <a:tcPr marL="68580" marR="68580" marT="0" marB="0"/>
                </a:tc>
                <a:tc>
                  <a:txBody>
                    <a:bodyPr/>
                    <a:lstStyle/>
                    <a:p>
                      <a:pPr algn="l"/>
                      <a:r>
                        <a:rPr lang="en-US" sz="1400">
                          <a:effectLst/>
                          <a:latin typeface="Times New Roman"/>
                        </a:rPr>
                        <a:t>Gradient Boosting</a:t>
                      </a:r>
                    </a:p>
                  </a:txBody>
                  <a:tcPr marL="68580" marR="68580" marT="0" marB="0"/>
                </a:tc>
                <a:tc>
                  <a:txBody>
                    <a:bodyPr/>
                    <a:lstStyle/>
                    <a:p>
                      <a:pPr algn="l"/>
                      <a:r>
                        <a:rPr lang="en-US" sz="1400">
                          <a:effectLst/>
                          <a:latin typeface="Times New Roman"/>
                        </a:rPr>
                        <a:t>100</a:t>
                      </a:r>
                    </a:p>
                  </a:txBody>
                  <a:tcPr marL="68580" marR="68580" marT="0" marB="0"/>
                </a:tc>
                <a:tc>
                  <a:txBody>
                    <a:bodyPr/>
                    <a:lstStyle/>
                    <a:p>
                      <a:pPr algn="l"/>
                      <a:r>
                        <a:rPr lang="en-US" sz="1400">
                          <a:effectLst/>
                          <a:latin typeface="Times New Roman"/>
                        </a:rPr>
                        <a:t>89.03</a:t>
                      </a:r>
                    </a:p>
                  </a:txBody>
                  <a:tcPr marL="68580" marR="68580" marT="0" marB="0"/>
                </a:tc>
                <a:extLst>
                  <a:ext uri="{0D108BD9-81ED-4DB2-BD59-A6C34878D82A}">
                    <a16:rowId xmlns:a16="http://schemas.microsoft.com/office/drawing/2014/main" val="261433282"/>
                  </a:ext>
                </a:extLst>
              </a:tr>
              <a:tr h="426120">
                <a:tc>
                  <a:txBody>
                    <a:bodyPr/>
                    <a:lstStyle/>
                    <a:p>
                      <a:pPr algn="l"/>
                      <a:r>
                        <a:rPr lang="en-US" sz="1400">
                          <a:effectLst/>
                          <a:latin typeface="Times New Roman"/>
                        </a:rPr>
                        <a:t>7</a:t>
                      </a:r>
                    </a:p>
                  </a:txBody>
                  <a:tcPr marL="68580" marR="68580" marT="0" marB="0"/>
                </a:tc>
                <a:tc>
                  <a:txBody>
                    <a:bodyPr/>
                    <a:lstStyle/>
                    <a:p>
                      <a:pPr algn="l"/>
                      <a:r>
                        <a:rPr lang="en-US" sz="1400" err="1">
                          <a:effectLst/>
                          <a:latin typeface="Times New Roman"/>
                        </a:rPr>
                        <a:t>XGBoost</a:t>
                      </a:r>
                      <a:endParaRPr lang="en-US" sz="1400">
                        <a:effectLst/>
                        <a:latin typeface="Times New Roman"/>
                      </a:endParaRPr>
                    </a:p>
                  </a:txBody>
                  <a:tcPr marL="68580" marR="68580" marT="0" marB="0"/>
                </a:tc>
                <a:tc>
                  <a:txBody>
                    <a:bodyPr/>
                    <a:lstStyle/>
                    <a:p>
                      <a:pPr algn="l"/>
                      <a:r>
                        <a:rPr lang="en-US" sz="1400">
                          <a:effectLst/>
                          <a:latin typeface="Times New Roman"/>
                        </a:rPr>
                        <a:t>98.49</a:t>
                      </a:r>
                    </a:p>
                  </a:txBody>
                  <a:tcPr marL="68580" marR="68580" marT="0" marB="0"/>
                </a:tc>
                <a:tc>
                  <a:txBody>
                    <a:bodyPr/>
                    <a:lstStyle/>
                    <a:p>
                      <a:pPr algn="l"/>
                      <a:r>
                        <a:rPr lang="en-US" sz="1400" dirty="0">
                          <a:effectLst/>
                          <a:latin typeface="Times New Roman"/>
                        </a:rPr>
                        <a:t>97.5</a:t>
                      </a:r>
                    </a:p>
                  </a:txBody>
                  <a:tcPr marL="68580" marR="68580" marT="0" marB="0"/>
                </a:tc>
                <a:extLst>
                  <a:ext uri="{0D108BD9-81ED-4DB2-BD59-A6C34878D82A}">
                    <a16:rowId xmlns:a16="http://schemas.microsoft.com/office/drawing/2014/main" val="49554495"/>
                  </a:ext>
                </a:extLst>
              </a:tr>
            </a:tbl>
          </a:graphicData>
        </a:graphic>
      </p:graphicFrame>
    </p:spTree>
    <p:extLst>
      <p:ext uri="{BB962C8B-B14F-4D97-AF65-F5344CB8AC3E}">
        <p14:creationId xmlns:p14="http://schemas.microsoft.com/office/powerpoint/2010/main" val="792003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RESULT</a:t>
            </a:r>
            <a:r>
              <a:rPr lang="en-IN" altLang="en-US">
                <a:latin typeface="Arial"/>
                <a:cs typeface="Arial"/>
              </a:rPr>
              <a:t> </a:t>
            </a:r>
            <a:endParaRPr lang="en-IN" altLang="en-US"/>
          </a:p>
        </p:txBody>
      </p:sp>
      <p:sp>
        <p:nvSpPr>
          <p:cNvPr id="2" name="TextBox 1">
            <a:extLst>
              <a:ext uri="{FF2B5EF4-FFF2-40B4-BE49-F238E27FC236}">
                <a16:creationId xmlns:a16="http://schemas.microsoft.com/office/drawing/2014/main" id="{12E7B23A-8B03-A701-452C-7C7178EABC8B}"/>
              </a:ext>
            </a:extLst>
          </p:cNvPr>
          <p:cNvSpPr txBox="1"/>
          <p:nvPr/>
        </p:nvSpPr>
        <p:spPr>
          <a:xfrm>
            <a:off x="2205567" y="1454150"/>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Accuracy table for </a:t>
            </a:r>
            <a:r>
              <a:rPr lang="en-US" b="1">
                <a:latin typeface="Times New Roman"/>
                <a:cs typeface="Times New Roman"/>
              </a:rPr>
              <a:t>Malaria</a:t>
            </a:r>
          </a:p>
        </p:txBody>
      </p:sp>
      <p:graphicFrame>
        <p:nvGraphicFramePr>
          <p:cNvPr id="9" name="Table 8">
            <a:extLst>
              <a:ext uri="{FF2B5EF4-FFF2-40B4-BE49-F238E27FC236}">
                <a16:creationId xmlns:a16="http://schemas.microsoft.com/office/drawing/2014/main" id="{027D65D1-DDFC-2360-19FF-9D121E3F4A87}"/>
              </a:ext>
            </a:extLst>
          </p:cNvPr>
          <p:cNvGraphicFramePr>
            <a:graphicFrameLocks noGrp="1"/>
          </p:cNvGraphicFramePr>
          <p:nvPr>
            <p:extLst>
              <p:ext uri="{D42A27DB-BD31-4B8C-83A1-F6EECF244321}">
                <p14:modId xmlns:p14="http://schemas.microsoft.com/office/powerpoint/2010/main" val="2371134445"/>
              </p:ext>
            </p:extLst>
          </p:nvPr>
        </p:nvGraphicFramePr>
        <p:xfrm>
          <a:off x="1939184" y="2339552"/>
          <a:ext cx="4305316" cy="1797244"/>
        </p:xfrm>
        <a:graphic>
          <a:graphicData uri="http://schemas.openxmlformats.org/drawingml/2006/table">
            <a:tbl>
              <a:tblPr firstRow="1" firstCol="1" bandRow="1">
                <a:tableStyleId>{5C22544A-7EE6-4342-B048-85BDC9FD1C3A}</a:tableStyleId>
              </a:tblPr>
              <a:tblGrid>
                <a:gridCol w="1055999">
                  <a:extLst>
                    <a:ext uri="{9D8B030D-6E8A-4147-A177-3AD203B41FA5}">
                      <a16:colId xmlns:a16="http://schemas.microsoft.com/office/drawing/2014/main" val="1620755776"/>
                    </a:ext>
                  </a:extLst>
                </a:gridCol>
                <a:gridCol w="1650428">
                  <a:extLst>
                    <a:ext uri="{9D8B030D-6E8A-4147-A177-3AD203B41FA5}">
                      <a16:colId xmlns:a16="http://schemas.microsoft.com/office/drawing/2014/main" val="2302310418"/>
                    </a:ext>
                  </a:extLst>
                </a:gridCol>
                <a:gridCol w="1598889">
                  <a:extLst>
                    <a:ext uri="{9D8B030D-6E8A-4147-A177-3AD203B41FA5}">
                      <a16:colId xmlns:a16="http://schemas.microsoft.com/office/drawing/2014/main" val="2034039876"/>
                    </a:ext>
                  </a:extLst>
                </a:gridCol>
              </a:tblGrid>
              <a:tr h="889164">
                <a:tc>
                  <a:txBody>
                    <a:bodyPr/>
                    <a:lstStyle/>
                    <a:p>
                      <a:pPr algn="l"/>
                      <a:r>
                        <a:rPr lang="en-US" sz="1300">
                          <a:effectLst/>
                          <a:latin typeface="Times New Roman"/>
                        </a:rPr>
                        <a:t>S. No</a:t>
                      </a:r>
                      <a:endParaRPr lang="en-US">
                        <a:effectLst/>
                        <a:latin typeface="Times New Roman"/>
                      </a:endParaRPr>
                    </a:p>
                  </a:txBody>
                  <a:tcPr marL="68580" marR="68580" marT="0" marB="0"/>
                </a:tc>
                <a:tc>
                  <a:txBody>
                    <a:bodyPr/>
                    <a:lstStyle/>
                    <a:p>
                      <a:pPr algn="l"/>
                      <a:r>
                        <a:rPr lang="en-US" sz="1300">
                          <a:effectLst/>
                          <a:latin typeface="Times New Roman"/>
                        </a:rPr>
                        <a:t>Algorithm</a:t>
                      </a:r>
                      <a:endParaRPr lang="en-US">
                        <a:effectLst/>
                        <a:latin typeface="Times New Roman"/>
                      </a:endParaRPr>
                    </a:p>
                  </a:txBody>
                  <a:tcPr marL="68580" marR="68580" marT="0" marB="0"/>
                </a:tc>
                <a:tc>
                  <a:txBody>
                    <a:bodyPr/>
                    <a:lstStyle/>
                    <a:p>
                      <a:pPr algn="l"/>
                      <a:r>
                        <a:rPr lang="en-US" sz="1300">
                          <a:effectLst/>
                          <a:latin typeface="Times New Roman"/>
                        </a:rPr>
                        <a:t> Accuracy</a:t>
                      </a:r>
                      <a:endParaRPr lang="en-US">
                        <a:effectLst/>
                        <a:latin typeface="Times New Roman"/>
                      </a:endParaRPr>
                    </a:p>
                  </a:txBody>
                  <a:tcPr marL="68580" marR="68580" marT="0" marB="0"/>
                </a:tc>
                <a:extLst>
                  <a:ext uri="{0D108BD9-81ED-4DB2-BD59-A6C34878D82A}">
                    <a16:rowId xmlns:a16="http://schemas.microsoft.com/office/drawing/2014/main" val="2950717823"/>
                  </a:ext>
                </a:extLst>
              </a:tr>
              <a:tr h="454040">
                <a:tc>
                  <a:txBody>
                    <a:bodyPr/>
                    <a:lstStyle/>
                    <a:p>
                      <a:pPr algn="l"/>
                      <a:r>
                        <a:rPr lang="en-US" sz="1300">
                          <a:effectLst/>
                          <a:latin typeface="Times New Roman"/>
                        </a:rPr>
                        <a:t>1.</a:t>
                      </a:r>
                      <a:endParaRPr lang="en-US">
                        <a:effectLst/>
                        <a:latin typeface="Times New Roman"/>
                      </a:endParaRPr>
                    </a:p>
                  </a:txBody>
                  <a:tcPr marL="68580" marR="68580" marT="0" marB="0"/>
                </a:tc>
                <a:tc>
                  <a:txBody>
                    <a:bodyPr/>
                    <a:lstStyle/>
                    <a:p>
                      <a:pPr algn="l"/>
                      <a:r>
                        <a:rPr lang="en-US" sz="1300">
                          <a:effectLst/>
                          <a:latin typeface="Times New Roman"/>
                        </a:rPr>
                        <a:t>CNN</a:t>
                      </a:r>
                      <a:endParaRPr lang="en-US">
                        <a:effectLst/>
                        <a:latin typeface="Times New Roman"/>
                      </a:endParaRPr>
                    </a:p>
                  </a:txBody>
                  <a:tcPr marL="68580" marR="68580" marT="0" marB="0"/>
                </a:tc>
                <a:tc>
                  <a:txBody>
                    <a:bodyPr/>
                    <a:lstStyle/>
                    <a:p>
                      <a:pPr algn="l"/>
                      <a:r>
                        <a:rPr lang="en-US" sz="1300">
                          <a:effectLst/>
                          <a:latin typeface="Times New Roman"/>
                        </a:rPr>
                        <a:t>90.05</a:t>
                      </a:r>
                      <a:endParaRPr lang="en-US">
                        <a:effectLst/>
                        <a:latin typeface="Times New Roman"/>
                      </a:endParaRPr>
                    </a:p>
                  </a:txBody>
                  <a:tcPr marL="68580" marR="68580" marT="0" marB="0"/>
                </a:tc>
                <a:extLst>
                  <a:ext uri="{0D108BD9-81ED-4DB2-BD59-A6C34878D82A}">
                    <a16:rowId xmlns:a16="http://schemas.microsoft.com/office/drawing/2014/main" val="143054322"/>
                  </a:ext>
                </a:extLst>
              </a:tr>
              <a:tr h="454040">
                <a:tc>
                  <a:txBody>
                    <a:bodyPr/>
                    <a:lstStyle/>
                    <a:p>
                      <a:pPr algn="l"/>
                      <a:r>
                        <a:rPr lang="en-US" sz="1300">
                          <a:effectLst/>
                          <a:latin typeface="Times New Roman"/>
                        </a:rPr>
                        <a:t>2.</a:t>
                      </a:r>
                      <a:endParaRPr lang="en-US">
                        <a:effectLst/>
                        <a:latin typeface="Times New Roman"/>
                      </a:endParaRPr>
                    </a:p>
                  </a:txBody>
                  <a:tcPr marL="68580" marR="68580" marT="0" marB="0"/>
                </a:tc>
                <a:tc>
                  <a:txBody>
                    <a:bodyPr/>
                    <a:lstStyle/>
                    <a:p>
                      <a:pPr algn="l"/>
                      <a:r>
                        <a:rPr lang="en-US" sz="1300">
                          <a:effectLst/>
                          <a:latin typeface="Times New Roman"/>
                        </a:rPr>
                        <a:t>SVM</a:t>
                      </a:r>
                      <a:endParaRPr lang="en-US">
                        <a:effectLst/>
                        <a:latin typeface="Times New Roman"/>
                      </a:endParaRPr>
                    </a:p>
                  </a:txBody>
                  <a:tcPr marL="68580" marR="68580" marT="0" marB="0"/>
                </a:tc>
                <a:tc>
                  <a:txBody>
                    <a:bodyPr/>
                    <a:lstStyle/>
                    <a:p>
                      <a:pPr algn="l"/>
                      <a:r>
                        <a:rPr lang="en-US" sz="1300">
                          <a:effectLst/>
                          <a:latin typeface="Times New Roman"/>
                        </a:rPr>
                        <a:t>50</a:t>
                      </a:r>
                      <a:endParaRPr lang="en-US">
                        <a:effectLst/>
                        <a:latin typeface="Times New Roman"/>
                      </a:endParaRPr>
                    </a:p>
                  </a:txBody>
                  <a:tcPr marL="68580" marR="68580" marT="0" marB="0"/>
                </a:tc>
                <a:extLst>
                  <a:ext uri="{0D108BD9-81ED-4DB2-BD59-A6C34878D82A}">
                    <a16:rowId xmlns:a16="http://schemas.microsoft.com/office/drawing/2014/main" val="1863207288"/>
                  </a:ext>
                </a:extLst>
              </a:tr>
            </a:tbl>
          </a:graphicData>
        </a:graphic>
      </p:graphicFrame>
    </p:spTree>
    <p:extLst>
      <p:ext uri="{BB962C8B-B14F-4D97-AF65-F5344CB8AC3E}">
        <p14:creationId xmlns:p14="http://schemas.microsoft.com/office/powerpoint/2010/main" val="321992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Implementation Details</a:t>
            </a:r>
          </a:p>
        </p:txBody>
      </p:sp>
      <p:sp>
        <p:nvSpPr>
          <p:cNvPr id="7" name="object 2"/>
          <p:cNvSpPr txBox="1">
            <a:spLocks noEditPoints="1"/>
          </p:cNvSpPr>
          <p:nvPr/>
        </p:nvSpPr>
        <p:spPr>
          <a:xfrm>
            <a:off x="838200" y="207945"/>
            <a:ext cx="5028925" cy="493725"/>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IN" altLang="en-US">
                <a:latin typeface="Times New Roman"/>
                <a:cs typeface="Arial"/>
              </a:rPr>
              <a:t>RESULT </a:t>
            </a:r>
            <a:endParaRPr lang="en-IN" altLang="en-US">
              <a:latin typeface="Times New Roman"/>
            </a:endParaRPr>
          </a:p>
        </p:txBody>
      </p:sp>
      <p:sp>
        <p:nvSpPr>
          <p:cNvPr id="2" name="TextBox 1">
            <a:extLst>
              <a:ext uri="{FF2B5EF4-FFF2-40B4-BE49-F238E27FC236}">
                <a16:creationId xmlns:a16="http://schemas.microsoft.com/office/drawing/2014/main" id="{12E7B23A-8B03-A701-452C-7C7178EABC8B}"/>
              </a:ext>
            </a:extLst>
          </p:cNvPr>
          <p:cNvSpPr txBox="1"/>
          <p:nvPr/>
        </p:nvSpPr>
        <p:spPr>
          <a:xfrm>
            <a:off x="1782234" y="1231900"/>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Times New Roman"/>
              </a:rPr>
              <a:t>Accuracy table for</a:t>
            </a:r>
            <a:r>
              <a:rPr lang="en-US" b="1">
                <a:latin typeface="Times New Roman"/>
                <a:cs typeface="Times New Roman"/>
              </a:rPr>
              <a:t> Pneumonia</a:t>
            </a:r>
          </a:p>
        </p:txBody>
      </p:sp>
      <p:graphicFrame>
        <p:nvGraphicFramePr>
          <p:cNvPr id="5" name="Table 4">
            <a:extLst>
              <a:ext uri="{FF2B5EF4-FFF2-40B4-BE49-F238E27FC236}">
                <a16:creationId xmlns:a16="http://schemas.microsoft.com/office/drawing/2014/main" id="{548BDFB6-585D-EDBD-2066-CB9977203E2E}"/>
              </a:ext>
            </a:extLst>
          </p:cNvPr>
          <p:cNvGraphicFramePr>
            <a:graphicFrameLocks noGrp="1"/>
          </p:cNvGraphicFramePr>
          <p:nvPr>
            <p:extLst>
              <p:ext uri="{D42A27DB-BD31-4B8C-83A1-F6EECF244321}">
                <p14:modId xmlns:p14="http://schemas.microsoft.com/office/powerpoint/2010/main" val="595140687"/>
              </p:ext>
            </p:extLst>
          </p:nvPr>
        </p:nvGraphicFramePr>
        <p:xfrm>
          <a:off x="1767416" y="2254250"/>
          <a:ext cx="5651271" cy="1534746"/>
        </p:xfrm>
        <a:graphic>
          <a:graphicData uri="http://schemas.openxmlformats.org/drawingml/2006/table">
            <a:tbl>
              <a:tblPr firstRow="1" firstCol="1" bandRow="1">
                <a:tableStyleId>{5C22544A-7EE6-4342-B048-85BDC9FD1C3A}</a:tableStyleId>
              </a:tblPr>
              <a:tblGrid>
                <a:gridCol w="1883757">
                  <a:extLst>
                    <a:ext uri="{9D8B030D-6E8A-4147-A177-3AD203B41FA5}">
                      <a16:colId xmlns:a16="http://schemas.microsoft.com/office/drawing/2014/main" val="464131849"/>
                    </a:ext>
                  </a:extLst>
                </a:gridCol>
                <a:gridCol w="1883757">
                  <a:extLst>
                    <a:ext uri="{9D8B030D-6E8A-4147-A177-3AD203B41FA5}">
                      <a16:colId xmlns:a16="http://schemas.microsoft.com/office/drawing/2014/main" val="670898869"/>
                    </a:ext>
                  </a:extLst>
                </a:gridCol>
                <a:gridCol w="1883757">
                  <a:extLst>
                    <a:ext uri="{9D8B030D-6E8A-4147-A177-3AD203B41FA5}">
                      <a16:colId xmlns:a16="http://schemas.microsoft.com/office/drawing/2014/main" val="3923098204"/>
                    </a:ext>
                  </a:extLst>
                </a:gridCol>
              </a:tblGrid>
              <a:tr h="511582">
                <a:tc>
                  <a:txBody>
                    <a:bodyPr/>
                    <a:lstStyle/>
                    <a:p>
                      <a:pPr algn="just">
                        <a:lnSpc>
                          <a:spcPct val="115000"/>
                        </a:lnSpc>
                      </a:pPr>
                      <a:r>
                        <a:rPr lang="en-US" sz="1300">
                          <a:effectLst/>
                        </a:rPr>
                        <a:t>S. </a:t>
                      </a:r>
                      <a:r>
                        <a:rPr lang="en-US" sz="1300">
                          <a:effectLst/>
                          <a:latin typeface="Times New Roman"/>
                        </a:rPr>
                        <a:t>No</a:t>
                      </a:r>
                      <a:endParaRPr lang="en-US">
                        <a:effectLst/>
                        <a:latin typeface="Times New Roman"/>
                      </a:endParaRPr>
                    </a:p>
                  </a:txBody>
                  <a:tcPr marL="68580" marR="68580" marT="0" marB="0"/>
                </a:tc>
                <a:tc>
                  <a:txBody>
                    <a:bodyPr/>
                    <a:lstStyle/>
                    <a:p>
                      <a:pPr algn="just">
                        <a:lnSpc>
                          <a:spcPct val="115000"/>
                        </a:lnSpc>
                      </a:pPr>
                      <a:r>
                        <a:rPr lang="en-US" sz="1300">
                          <a:effectLst/>
                        </a:rPr>
                        <a:t>Algorithm</a:t>
                      </a:r>
                      <a:endParaRPr lang="en-US">
                        <a:effectLst/>
                      </a:endParaRPr>
                    </a:p>
                  </a:txBody>
                  <a:tcPr marL="68580" marR="68580" marT="0" marB="0"/>
                </a:tc>
                <a:tc>
                  <a:txBody>
                    <a:bodyPr/>
                    <a:lstStyle/>
                    <a:p>
                      <a:pPr algn="just">
                        <a:lnSpc>
                          <a:spcPct val="115000"/>
                        </a:lnSpc>
                      </a:pPr>
                      <a:r>
                        <a:rPr lang="en-US" sz="1300">
                          <a:effectLst/>
                        </a:rPr>
                        <a:t>Accuracy</a:t>
                      </a:r>
                      <a:endParaRPr lang="en-US">
                        <a:effectLst/>
                      </a:endParaRPr>
                    </a:p>
                  </a:txBody>
                  <a:tcPr marL="68580" marR="68580" marT="0" marB="0"/>
                </a:tc>
                <a:extLst>
                  <a:ext uri="{0D108BD9-81ED-4DB2-BD59-A6C34878D82A}">
                    <a16:rowId xmlns:a16="http://schemas.microsoft.com/office/drawing/2014/main" val="866972152"/>
                  </a:ext>
                </a:extLst>
              </a:tr>
              <a:tr h="511582">
                <a:tc>
                  <a:txBody>
                    <a:bodyPr/>
                    <a:lstStyle/>
                    <a:p>
                      <a:pPr algn="just">
                        <a:lnSpc>
                          <a:spcPct val="115000"/>
                        </a:lnSpc>
                      </a:pPr>
                      <a:r>
                        <a:rPr lang="en-US" sz="1300">
                          <a:effectLst/>
                        </a:rPr>
                        <a:t>1</a:t>
                      </a:r>
                      <a:endParaRPr lang="en-US">
                        <a:effectLst/>
                      </a:endParaRPr>
                    </a:p>
                  </a:txBody>
                  <a:tcPr marL="68580" marR="68580" marT="0" marB="0"/>
                </a:tc>
                <a:tc>
                  <a:txBody>
                    <a:bodyPr/>
                    <a:lstStyle/>
                    <a:p>
                      <a:pPr algn="just">
                        <a:lnSpc>
                          <a:spcPct val="115000"/>
                        </a:lnSpc>
                      </a:pPr>
                      <a:r>
                        <a:rPr lang="en-US" sz="1300">
                          <a:effectLst/>
                        </a:rPr>
                        <a:t>CNN</a:t>
                      </a:r>
                      <a:endParaRPr lang="en-US">
                        <a:effectLst/>
                      </a:endParaRPr>
                    </a:p>
                  </a:txBody>
                  <a:tcPr marL="68580" marR="68580" marT="0" marB="0"/>
                </a:tc>
                <a:tc>
                  <a:txBody>
                    <a:bodyPr/>
                    <a:lstStyle/>
                    <a:p>
                      <a:pPr algn="just">
                        <a:lnSpc>
                          <a:spcPct val="115000"/>
                        </a:lnSpc>
                      </a:pPr>
                      <a:r>
                        <a:rPr lang="en-US" sz="1300">
                          <a:effectLst/>
                        </a:rPr>
                        <a:t>95.2</a:t>
                      </a:r>
                      <a:endParaRPr lang="en-US">
                        <a:effectLst/>
                      </a:endParaRPr>
                    </a:p>
                  </a:txBody>
                  <a:tcPr marL="68580" marR="68580" marT="0" marB="0"/>
                </a:tc>
                <a:extLst>
                  <a:ext uri="{0D108BD9-81ED-4DB2-BD59-A6C34878D82A}">
                    <a16:rowId xmlns:a16="http://schemas.microsoft.com/office/drawing/2014/main" val="658586305"/>
                  </a:ext>
                </a:extLst>
              </a:tr>
              <a:tr h="511582">
                <a:tc>
                  <a:txBody>
                    <a:bodyPr/>
                    <a:lstStyle/>
                    <a:p>
                      <a:pPr algn="just">
                        <a:lnSpc>
                          <a:spcPct val="115000"/>
                        </a:lnSpc>
                      </a:pPr>
                      <a:r>
                        <a:rPr lang="en-US" sz="1300">
                          <a:effectLst/>
                        </a:rPr>
                        <a:t>2</a:t>
                      </a:r>
                      <a:endParaRPr lang="en-US">
                        <a:effectLst/>
                      </a:endParaRPr>
                    </a:p>
                  </a:txBody>
                  <a:tcPr marL="68580" marR="68580" marT="0" marB="0"/>
                </a:tc>
                <a:tc>
                  <a:txBody>
                    <a:bodyPr/>
                    <a:lstStyle/>
                    <a:p>
                      <a:pPr algn="just">
                        <a:lnSpc>
                          <a:spcPct val="115000"/>
                        </a:lnSpc>
                      </a:pPr>
                      <a:r>
                        <a:rPr lang="en-US" sz="1300">
                          <a:effectLst/>
                        </a:rPr>
                        <a:t>SVM</a:t>
                      </a:r>
                      <a:endParaRPr lang="en-US">
                        <a:effectLst/>
                      </a:endParaRPr>
                    </a:p>
                  </a:txBody>
                  <a:tcPr marL="68580" marR="68580" marT="0" marB="0"/>
                </a:tc>
                <a:tc>
                  <a:txBody>
                    <a:bodyPr/>
                    <a:lstStyle/>
                    <a:p>
                      <a:pPr algn="just">
                        <a:lnSpc>
                          <a:spcPct val="115000"/>
                        </a:lnSpc>
                      </a:pPr>
                      <a:r>
                        <a:rPr lang="en-US" sz="1300">
                          <a:effectLst/>
                        </a:rPr>
                        <a:t>50</a:t>
                      </a:r>
                      <a:endParaRPr lang="en-US">
                        <a:effectLst/>
                      </a:endParaRPr>
                    </a:p>
                  </a:txBody>
                  <a:tcPr marL="68580" marR="68580" marT="0" marB="0"/>
                </a:tc>
                <a:extLst>
                  <a:ext uri="{0D108BD9-81ED-4DB2-BD59-A6C34878D82A}">
                    <a16:rowId xmlns:a16="http://schemas.microsoft.com/office/drawing/2014/main" val="2566659552"/>
                  </a:ext>
                </a:extLst>
              </a:tr>
            </a:tbl>
          </a:graphicData>
        </a:graphic>
      </p:graphicFrame>
    </p:spTree>
    <p:extLst>
      <p:ext uri="{BB962C8B-B14F-4D97-AF65-F5344CB8AC3E}">
        <p14:creationId xmlns:p14="http://schemas.microsoft.com/office/powerpoint/2010/main" val="2289889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Conclusion</a:t>
            </a:r>
          </a:p>
        </p:txBody>
      </p:sp>
      <p:sp>
        <p:nvSpPr>
          <p:cNvPr id="7" name="Text Box 6"/>
          <p:cNvSpPr txBox="1"/>
          <p:nvPr/>
        </p:nvSpPr>
        <p:spPr>
          <a:xfrm>
            <a:off x="699135" y="1856105"/>
            <a:ext cx="10721340" cy="40011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endParaRPr lang="en-IN" altLang="en-US" sz="2000"/>
          </a:p>
        </p:txBody>
      </p:sp>
      <p:sp>
        <p:nvSpPr>
          <p:cNvPr id="2" name="object 2"/>
          <p:cNvSpPr txBox="1">
            <a:spLocks noEditPoints="1"/>
          </p:cNvSpPr>
          <p:nvPr/>
        </p:nvSpPr>
        <p:spPr>
          <a:xfrm>
            <a:off x="699135" y="235025"/>
            <a:ext cx="3865776"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4400">
                <a:latin typeface="Times New Roman"/>
                <a:cs typeface="Arial"/>
              </a:rPr>
              <a:t>Conclusion</a:t>
            </a:r>
            <a:endParaRPr lang="en-US" sz="4400">
              <a:latin typeface="Times New Roman"/>
              <a:cs typeface="Arial"/>
            </a:endParaRPr>
          </a:p>
        </p:txBody>
      </p:sp>
      <p:sp>
        <p:nvSpPr>
          <p:cNvPr id="3" name="TextBox 2">
            <a:extLst>
              <a:ext uri="{FF2B5EF4-FFF2-40B4-BE49-F238E27FC236}">
                <a16:creationId xmlns:a16="http://schemas.microsoft.com/office/drawing/2014/main" id="{73C86B99-A22B-185E-9ED5-89E37BD3F3E3}"/>
              </a:ext>
            </a:extLst>
          </p:cNvPr>
          <p:cNvSpPr txBox="1"/>
          <p:nvPr/>
        </p:nvSpPr>
        <p:spPr>
          <a:xfrm>
            <a:off x="1815041" y="1434041"/>
            <a:ext cx="7617354" cy="41088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50000"/>
              </a:lnSpc>
              <a:buFont typeface="Arial"/>
              <a:buChar char="•"/>
            </a:pPr>
            <a:r>
              <a:rPr lang="en-US">
                <a:latin typeface="Times New Roman"/>
                <a:cs typeface="Times New Roman"/>
              </a:rPr>
              <a:t>In this project, the trained machine learning models are deployed in a Stream lit- a python framework to make it user-friendly web interface. </a:t>
            </a:r>
            <a:endParaRPr lang="en-US">
              <a:solidFill>
                <a:srgbClr val="000000"/>
              </a:solidFill>
              <a:latin typeface="Times New Roman"/>
              <a:cs typeface="Times New Roman"/>
            </a:endParaRPr>
          </a:p>
          <a:p>
            <a:pPr marL="285750" indent="-285750" algn="l">
              <a:lnSpc>
                <a:spcPct val="150000"/>
              </a:lnSpc>
              <a:buFont typeface="Arial"/>
              <a:buChar char="•"/>
            </a:pPr>
            <a:r>
              <a:rPr lang="en-US">
                <a:latin typeface="Times New Roman"/>
                <a:cs typeface="Times New Roman"/>
              </a:rPr>
              <a:t>The machine learning algorithms used are Logistic Regression, K-Nearest Neighbour, Support Vector Machine, Decision tree, Convolutional Neural Network and Random Forest.</a:t>
            </a:r>
            <a:endParaRPr lang="en-US">
              <a:solidFill>
                <a:srgbClr val="000000"/>
              </a:solidFill>
              <a:latin typeface="Times New Roman"/>
              <a:cs typeface="Times New Roman"/>
            </a:endParaRPr>
          </a:p>
          <a:p>
            <a:pPr marL="285750" indent="-285750" algn="l">
              <a:lnSpc>
                <a:spcPct val="150000"/>
              </a:lnSpc>
              <a:buFont typeface="Arial"/>
              <a:buChar char="•"/>
            </a:pPr>
            <a:r>
              <a:rPr lang="en-US">
                <a:solidFill>
                  <a:srgbClr val="000000"/>
                </a:solidFill>
                <a:latin typeface="Times New Roman"/>
                <a:cs typeface="Times New Roman"/>
              </a:rPr>
              <a:t>The web application for multiple disease predictor help physicians to make more accurate decisions regarding patient health. It can also help professionals to reduce the workload by automating the process of disease prediction.</a:t>
            </a:r>
          </a:p>
          <a:p>
            <a:pPr marL="285750" indent="-285750" algn="l">
              <a:buFont typeface="Arial"/>
              <a:buChar char="•"/>
            </a:pPr>
            <a:endParaRPr lang="en-US">
              <a:solidFill>
                <a:srgbClr val="000000"/>
              </a:solidFill>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Conclusion</a:t>
            </a:r>
          </a:p>
        </p:txBody>
      </p:sp>
      <p:sp>
        <p:nvSpPr>
          <p:cNvPr id="7" name="Text Box 6"/>
          <p:cNvSpPr txBox="1"/>
          <p:nvPr/>
        </p:nvSpPr>
        <p:spPr>
          <a:xfrm>
            <a:off x="699135" y="1856105"/>
            <a:ext cx="10721340" cy="40011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endParaRPr lang="en-IN" altLang="en-US" sz="2000"/>
          </a:p>
        </p:txBody>
      </p:sp>
      <p:sp>
        <p:nvSpPr>
          <p:cNvPr id="2" name="object 2"/>
          <p:cNvSpPr txBox="1">
            <a:spLocks noEditPoints="1"/>
          </p:cNvSpPr>
          <p:nvPr/>
        </p:nvSpPr>
        <p:spPr>
          <a:xfrm>
            <a:off x="699135" y="235025"/>
            <a:ext cx="3865776"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4400">
                <a:latin typeface="Times New Roman"/>
                <a:cs typeface="Arial"/>
              </a:rPr>
              <a:t>Future Scope</a:t>
            </a:r>
            <a:endParaRPr lang="en-IN" altLang="en-US" sz="4400">
              <a:latin typeface="Times New Roman"/>
            </a:endParaRPr>
          </a:p>
        </p:txBody>
      </p:sp>
      <p:sp>
        <p:nvSpPr>
          <p:cNvPr id="3" name="TextBox 2">
            <a:extLst>
              <a:ext uri="{FF2B5EF4-FFF2-40B4-BE49-F238E27FC236}">
                <a16:creationId xmlns:a16="http://schemas.microsoft.com/office/drawing/2014/main" id="{73C86B99-A22B-185E-9ED5-89E37BD3F3E3}"/>
              </a:ext>
            </a:extLst>
          </p:cNvPr>
          <p:cNvSpPr txBox="1"/>
          <p:nvPr/>
        </p:nvSpPr>
        <p:spPr>
          <a:xfrm>
            <a:off x="2059456" y="1534683"/>
            <a:ext cx="679664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AutoNum type="arabicPeriod"/>
            </a:pPr>
            <a:r>
              <a:rPr lang="en-US">
                <a:latin typeface="Times New Roman"/>
                <a:cs typeface="Times"/>
              </a:rPr>
              <a:t>Subsequently, we can extend this project by appending more diseases that can be predicted by machine learning and deep learning algorithms.</a:t>
            </a:r>
            <a:endParaRPr lang="en-US">
              <a:latin typeface="Times New Roman"/>
              <a:cs typeface="Times New Roman"/>
            </a:endParaRPr>
          </a:p>
          <a:p>
            <a:pPr marL="342900" indent="-342900" algn="just">
              <a:lnSpc>
                <a:spcPct val="150000"/>
              </a:lnSpc>
              <a:buAutoNum type="arabicPeriod"/>
            </a:pPr>
            <a:r>
              <a:rPr lang="en-US">
                <a:latin typeface="Times New Roman"/>
                <a:cs typeface="Times"/>
              </a:rPr>
              <a:t>Also, we can improve scalability of the web interface. </a:t>
            </a:r>
            <a:endParaRPr lang="en-US">
              <a:latin typeface="Times New Roman"/>
            </a:endParaRPr>
          </a:p>
          <a:p>
            <a:pPr marL="342900" indent="-342900" algn="just">
              <a:lnSpc>
                <a:spcPct val="150000"/>
              </a:lnSpc>
              <a:buAutoNum type="arabicPeriod"/>
            </a:pPr>
            <a:r>
              <a:rPr lang="en-US">
                <a:solidFill>
                  <a:srgbClr val="000000"/>
                </a:solidFill>
                <a:latin typeface="Times New Roman"/>
                <a:cs typeface="Times"/>
              </a:rPr>
              <a:t>Changing the local host to the global host.</a:t>
            </a:r>
          </a:p>
          <a:p>
            <a:pPr algn="l">
              <a:lnSpc>
                <a:spcPct val="150000"/>
              </a:lnSpc>
            </a:pPr>
            <a:endParaRPr lang="en-US">
              <a:solidFill>
                <a:srgbClr val="000000"/>
              </a:solidFill>
            </a:endParaRPr>
          </a:p>
          <a:p>
            <a:pPr marL="285750" indent="-285750" algn="l">
              <a:buFont typeface="Arial"/>
              <a:buChar char="•"/>
            </a:pPr>
            <a:endParaRPr lang="en-US">
              <a:solidFill>
                <a:srgbClr val="000000"/>
              </a:solidFill>
            </a:endParaRPr>
          </a:p>
        </p:txBody>
      </p:sp>
    </p:spTree>
    <p:extLst>
      <p:ext uri="{BB962C8B-B14F-4D97-AF65-F5344CB8AC3E}">
        <p14:creationId xmlns:p14="http://schemas.microsoft.com/office/powerpoint/2010/main" val="1191163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7892-8ADD-EDC1-0B22-13F6335BC4BE}"/>
              </a:ext>
            </a:extLst>
          </p:cNvPr>
          <p:cNvSpPr>
            <a:spLocks noGrp="1"/>
          </p:cNvSpPr>
          <p:nvPr>
            <p:ph type="title"/>
          </p:nvPr>
        </p:nvSpPr>
        <p:spPr>
          <a:xfrm>
            <a:off x="190500" y="185673"/>
            <a:ext cx="11811000" cy="492443"/>
          </a:xfrm>
        </p:spPr>
        <p:txBody>
          <a:bodyPr/>
          <a:lstStyle/>
          <a:p>
            <a:r>
              <a:rPr lang="en-IN" dirty="0">
                <a:solidFill>
                  <a:schemeClr val="tx1"/>
                </a:solidFill>
              </a:rPr>
              <a:t>Contribution :</a:t>
            </a:r>
          </a:p>
        </p:txBody>
      </p:sp>
      <p:graphicFrame>
        <p:nvGraphicFramePr>
          <p:cNvPr id="4" name="Table 4">
            <a:extLst>
              <a:ext uri="{FF2B5EF4-FFF2-40B4-BE49-F238E27FC236}">
                <a16:creationId xmlns:a16="http://schemas.microsoft.com/office/drawing/2014/main" id="{BA87DB95-F1F6-AA24-70DE-C9469908E1D4}"/>
              </a:ext>
            </a:extLst>
          </p:cNvPr>
          <p:cNvGraphicFramePr>
            <a:graphicFrameLocks noGrp="1"/>
          </p:cNvGraphicFramePr>
          <p:nvPr>
            <p:extLst>
              <p:ext uri="{D42A27DB-BD31-4B8C-83A1-F6EECF244321}">
                <p14:modId xmlns:p14="http://schemas.microsoft.com/office/powerpoint/2010/main" val="1048880639"/>
              </p:ext>
            </p:extLst>
          </p:nvPr>
        </p:nvGraphicFramePr>
        <p:xfrm>
          <a:off x="576469" y="822959"/>
          <a:ext cx="10774017" cy="5212080"/>
        </p:xfrm>
        <a:graphic>
          <a:graphicData uri="http://schemas.openxmlformats.org/drawingml/2006/table">
            <a:tbl>
              <a:tblPr firstRow="1" bandRow="1">
                <a:tableStyleId>{5C22544A-7EE6-4342-B048-85BDC9FD1C3A}</a:tableStyleId>
              </a:tblPr>
              <a:tblGrid>
                <a:gridCol w="1330616">
                  <a:extLst>
                    <a:ext uri="{9D8B030D-6E8A-4147-A177-3AD203B41FA5}">
                      <a16:colId xmlns:a16="http://schemas.microsoft.com/office/drawing/2014/main" val="3201799397"/>
                    </a:ext>
                  </a:extLst>
                </a:gridCol>
                <a:gridCol w="4056393">
                  <a:extLst>
                    <a:ext uri="{9D8B030D-6E8A-4147-A177-3AD203B41FA5}">
                      <a16:colId xmlns:a16="http://schemas.microsoft.com/office/drawing/2014/main" val="1717409736"/>
                    </a:ext>
                  </a:extLst>
                </a:gridCol>
                <a:gridCol w="2693504">
                  <a:extLst>
                    <a:ext uri="{9D8B030D-6E8A-4147-A177-3AD203B41FA5}">
                      <a16:colId xmlns:a16="http://schemas.microsoft.com/office/drawing/2014/main" val="3660332566"/>
                    </a:ext>
                  </a:extLst>
                </a:gridCol>
                <a:gridCol w="2693504">
                  <a:extLst>
                    <a:ext uri="{9D8B030D-6E8A-4147-A177-3AD203B41FA5}">
                      <a16:colId xmlns:a16="http://schemas.microsoft.com/office/drawing/2014/main" val="1353691222"/>
                    </a:ext>
                  </a:extLst>
                </a:gridCol>
              </a:tblGrid>
              <a:tr h="364923">
                <a:tc>
                  <a:txBody>
                    <a:bodyPr/>
                    <a:lstStyle/>
                    <a:p>
                      <a:r>
                        <a:rPr lang="en-IN" dirty="0"/>
                        <a:t>Roll no</a:t>
                      </a:r>
                    </a:p>
                  </a:txBody>
                  <a:tcPr/>
                </a:tc>
                <a:tc>
                  <a:txBody>
                    <a:bodyPr/>
                    <a:lstStyle/>
                    <a:p>
                      <a:r>
                        <a:rPr lang="en-IN" dirty="0"/>
                        <a:t>Name</a:t>
                      </a:r>
                    </a:p>
                  </a:txBody>
                  <a:tcPr/>
                </a:tc>
                <a:tc>
                  <a:txBody>
                    <a:bodyPr/>
                    <a:lstStyle/>
                    <a:p>
                      <a:r>
                        <a:rPr lang="en-IN" dirty="0"/>
                        <a:t>Contribution in project</a:t>
                      </a:r>
                    </a:p>
                  </a:txBody>
                  <a:tcPr/>
                </a:tc>
                <a:tc>
                  <a:txBody>
                    <a:bodyPr/>
                    <a:lstStyle/>
                    <a:p>
                      <a:r>
                        <a:rPr lang="en-IN" dirty="0"/>
                        <a:t>Contribution in report</a:t>
                      </a:r>
                    </a:p>
                  </a:txBody>
                  <a:tcPr/>
                </a:tc>
                <a:extLst>
                  <a:ext uri="{0D108BD9-81ED-4DB2-BD59-A6C34878D82A}">
                    <a16:rowId xmlns:a16="http://schemas.microsoft.com/office/drawing/2014/main" val="2824836029"/>
                  </a:ext>
                </a:extLst>
              </a:tr>
              <a:tr h="1186000">
                <a:tc>
                  <a:txBody>
                    <a:bodyPr/>
                    <a:lstStyle/>
                    <a:p>
                      <a:r>
                        <a:rPr lang="en-IN" dirty="0"/>
                        <a:t>21107</a:t>
                      </a:r>
                    </a:p>
                  </a:txBody>
                  <a:tcPr/>
                </a:tc>
                <a:tc>
                  <a:txBody>
                    <a:bodyPr/>
                    <a:lstStyle/>
                    <a:p>
                      <a:r>
                        <a:rPr lang="en-IN" dirty="0"/>
                        <a:t>Aparna</a:t>
                      </a:r>
                    </a:p>
                  </a:txBody>
                  <a:tcPr/>
                </a:tc>
                <a:tc>
                  <a:txBody>
                    <a:bodyPr/>
                    <a:lstStyle/>
                    <a:p>
                      <a:r>
                        <a:rPr lang="en-IN" dirty="0"/>
                        <a:t>Pneumonia and backend python of </a:t>
                      </a:r>
                      <a:r>
                        <a:rPr lang="en-IN" dirty="0" err="1"/>
                        <a:t>streamlit</a:t>
                      </a:r>
                      <a:endParaRPr lang="en-IN" dirty="0"/>
                    </a:p>
                  </a:txBody>
                  <a:tcPr/>
                </a:tc>
                <a:tc>
                  <a:txBody>
                    <a:bodyPr/>
                    <a:lstStyle/>
                    <a:p>
                      <a:r>
                        <a:rPr lang="en-IN" dirty="0"/>
                        <a:t>Introduction and problem statement</a:t>
                      </a:r>
                    </a:p>
                    <a:p>
                      <a:r>
                        <a:rPr lang="en-IN" dirty="0"/>
                        <a:t>Methodology(pneumonia disease)</a:t>
                      </a:r>
                    </a:p>
                  </a:txBody>
                  <a:tcPr/>
                </a:tc>
                <a:extLst>
                  <a:ext uri="{0D108BD9-81ED-4DB2-BD59-A6C34878D82A}">
                    <a16:rowId xmlns:a16="http://schemas.microsoft.com/office/drawing/2014/main" val="3996631782"/>
                  </a:ext>
                </a:extLst>
              </a:tr>
              <a:tr h="912308">
                <a:tc>
                  <a:txBody>
                    <a:bodyPr/>
                    <a:lstStyle/>
                    <a:p>
                      <a:r>
                        <a:rPr lang="en-IN" dirty="0"/>
                        <a:t>21113</a:t>
                      </a:r>
                    </a:p>
                  </a:txBody>
                  <a:tcPr/>
                </a:tc>
                <a:tc>
                  <a:txBody>
                    <a:bodyPr/>
                    <a:lstStyle/>
                    <a:p>
                      <a:r>
                        <a:rPr lang="en-IN" dirty="0" err="1"/>
                        <a:t>G.V.Rohan</a:t>
                      </a:r>
                      <a:endParaRPr lang="en-IN" dirty="0"/>
                    </a:p>
                  </a:txBody>
                  <a:tcPr/>
                </a:tc>
                <a:tc>
                  <a:txBody>
                    <a:bodyPr/>
                    <a:lstStyle/>
                    <a:p>
                      <a:r>
                        <a:rPr lang="en-IN" dirty="0"/>
                        <a:t>Malaria </a:t>
                      </a:r>
                    </a:p>
                  </a:txBody>
                  <a:tcPr/>
                </a:tc>
                <a:tc>
                  <a:txBody>
                    <a:bodyPr/>
                    <a:lstStyle/>
                    <a:p>
                      <a:r>
                        <a:rPr lang="en-IN" dirty="0"/>
                        <a:t>Proposed solution and Methodology(</a:t>
                      </a:r>
                      <a:r>
                        <a:rPr lang="en-IN" dirty="0" err="1"/>
                        <a:t>malria</a:t>
                      </a:r>
                      <a:r>
                        <a:rPr lang="en-IN" dirty="0"/>
                        <a:t> disease)</a:t>
                      </a:r>
                    </a:p>
                  </a:txBody>
                  <a:tcPr/>
                </a:tc>
                <a:extLst>
                  <a:ext uri="{0D108BD9-81ED-4DB2-BD59-A6C34878D82A}">
                    <a16:rowId xmlns:a16="http://schemas.microsoft.com/office/drawing/2014/main" val="3810770606"/>
                  </a:ext>
                </a:extLst>
              </a:tr>
              <a:tr h="912308">
                <a:tc>
                  <a:txBody>
                    <a:bodyPr/>
                    <a:lstStyle/>
                    <a:p>
                      <a:r>
                        <a:rPr lang="en-IN" dirty="0"/>
                        <a:t>21115</a:t>
                      </a:r>
                    </a:p>
                  </a:txBody>
                  <a:tcPr/>
                </a:tc>
                <a:tc>
                  <a:txBody>
                    <a:bodyPr/>
                    <a:lstStyle/>
                    <a:p>
                      <a:r>
                        <a:rPr lang="en-IN" dirty="0" err="1"/>
                        <a:t>M.Harshitha</a:t>
                      </a:r>
                      <a:endParaRPr lang="en-IN" dirty="0"/>
                    </a:p>
                  </a:txBody>
                  <a:tcPr/>
                </a:tc>
                <a:tc>
                  <a:txBody>
                    <a:bodyPr/>
                    <a:lstStyle/>
                    <a:p>
                      <a:r>
                        <a:rPr lang="en-IN" dirty="0"/>
                        <a:t>Machine learning algorithms and collection of dataset</a:t>
                      </a:r>
                    </a:p>
                  </a:txBody>
                  <a:tcPr/>
                </a:tc>
                <a:tc>
                  <a:txBody>
                    <a:bodyPr/>
                    <a:lstStyle/>
                    <a:p>
                      <a:r>
                        <a:rPr lang="en-IN" dirty="0"/>
                        <a:t>Literature survey</a:t>
                      </a:r>
                    </a:p>
                    <a:p>
                      <a:r>
                        <a:rPr lang="en-IN" dirty="0"/>
                        <a:t>And Methodology(heart disease)</a:t>
                      </a:r>
                    </a:p>
                  </a:txBody>
                  <a:tcPr/>
                </a:tc>
                <a:extLst>
                  <a:ext uri="{0D108BD9-81ED-4DB2-BD59-A6C34878D82A}">
                    <a16:rowId xmlns:a16="http://schemas.microsoft.com/office/drawing/2014/main" val="2515116114"/>
                  </a:ext>
                </a:extLst>
              </a:tr>
              <a:tr h="912308">
                <a:tc>
                  <a:txBody>
                    <a:bodyPr/>
                    <a:lstStyle/>
                    <a:p>
                      <a:r>
                        <a:rPr lang="en-IN" dirty="0"/>
                        <a:t>21122</a:t>
                      </a:r>
                    </a:p>
                  </a:txBody>
                  <a:tcPr/>
                </a:tc>
                <a:tc>
                  <a:txBody>
                    <a:bodyPr/>
                    <a:lstStyle/>
                    <a:p>
                      <a:r>
                        <a:rPr lang="en-IN" dirty="0" err="1"/>
                        <a:t>K.saiteja</a:t>
                      </a:r>
                      <a:endParaRPr lang="en-IN" dirty="0"/>
                    </a:p>
                  </a:txBody>
                  <a:tcPr/>
                </a:tc>
                <a:tc>
                  <a:txBody>
                    <a:bodyPr/>
                    <a:lstStyle/>
                    <a:p>
                      <a:r>
                        <a:rPr lang="en-IN" dirty="0"/>
                        <a:t>Machine learning algorithms and backend python </a:t>
                      </a:r>
                      <a:r>
                        <a:rPr lang="en-IN" dirty="0" err="1"/>
                        <a:t>ofstreamlit</a:t>
                      </a:r>
                      <a:endParaRPr lang="en-IN" dirty="0"/>
                    </a:p>
                  </a:txBody>
                  <a:tcPr/>
                </a:tc>
                <a:tc>
                  <a:txBody>
                    <a:bodyPr/>
                    <a:lstStyle/>
                    <a:p>
                      <a:r>
                        <a:rPr lang="en-IN" dirty="0"/>
                        <a:t>Algorithms of machine learning and </a:t>
                      </a:r>
                      <a:r>
                        <a:rPr lang="en-IN" dirty="0" err="1"/>
                        <a:t>deeplearning</a:t>
                      </a:r>
                      <a:endParaRPr lang="en-IN" dirty="0"/>
                    </a:p>
                    <a:p>
                      <a:r>
                        <a:rPr lang="en-IN" dirty="0"/>
                        <a:t>Result and conclusion</a:t>
                      </a:r>
                    </a:p>
                  </a:txBody>
                  <a:tcPr/>
                </a:tc>
                <a:extLst>
                  <a:ext uri="{0D108BD9-81ED-4DB2-BD59-A6C34878D82A}">
                    <a16:rowId xmlns:a16="http://schemas.microsoft.com/office/drawing/2014/main" val="4286899317"/>
                  </a:ext>
                </a:extLst>
              </a:tr>
              <a:tr h="912308">
                <a:tc>
                  <a:txBody>
                    <a:bodyPr/>
                    <a:lstStyle/>
                    <a:p>
                      <a:r>
                        <a:rPr lang="en-IN" dirty="0"/>
                        <a:t>21125</a:t>
                      </a:r>
                    </a:p>
                  </a:txBody>
                  <a:tcPr/>
                </a:tc>
                <a:tc>
                  <a:txBody>
                    <a:bodyPr/>
                    <a:lstStyle/>
                    <a:p>
                      <a:r>
                        <a:rPr lang="en-IN" dirty="0" err="1"/>
                        <a:t>M.Sravani</a:t>
                      </a:r>
                      <a:endParaRPr lang="en-IN" dirty="0"/>
                    </a:p>
                  </a:txBody>
                  <a:tcPr/>
                </a:tc>
                <a:tc>
                  <a:txBody>
                    <a:bodyPr/>
                    <a:lstStyle/>
                    <a:p>
                      <a:r>
                        <a:rPr lang="en-IN" dirty="0"/>
                        <a:t>Machine learning algorithms and data set collection</a:t>
                      </a:r>
                    </a:p>
                  </a:txBody>
                  <a:tcPr/>
                </a:tc>
                <a:tc>
                  <a:txBody>
                    <a:bodyPr/>
                    <a:lstStyle/>
                    <a:p>
                      <a:r>
                        <a:rPr lang="en-IN" dirty="0"/>
                        <a:t>System analysis and Methodology(diabetes</a:t>
                      </a:r>
                    </a:p>
                    <a:p>
                      <a:r>
                        <a:rPr lang="en-IN" dirty="0"/>
                        <a:t>disease)</a:t>
                      </a:r>
                    </a:p>
                  </a:txBody>
                  <a:tcPr/>
                </a:tc>
                <a:extLst>
                  <a:ext uri="{0D108BD9-81ED-4DB2-BD59-A6C34878D82A}">
                    <a16:rowId xmlns:a16="http://schemas.microsoft.com/office/drawing/2014/main" val="2223906615"/>
                  </a:ext>
                </a:extLst>
              </a:tr>
            </a:tbl>
          </a:graphicData>
        </a:graphic>
      </p:graphicFrame>
    </p:spTree>
    <p:extLst>
      <p:ext uri="{BB962C8B-B14F-4D97-AF65-F5344CB8AC3E}">
        <p14:creationId xmlns:p14="http://schemas.microsoft.com/office/powerpoint/2010/main" val="2721712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object 2"/>
          <p:cNvPicPr/>
          <p:nvPr/>
        </p:nvPicPr>
        <p:blipFill>
          <a:blip r:embed="rId3"/>
          <a:srcRect/>
          <a:stretch>
            <a:fillRect/>
          </a:stretch>
        </p:blipFill>
        <p:spPr>
          <a:xfrm>
            <a:off x="9235557" y="6059775"/>
            <a:ext cx="1967483" cy="655319"/>
          </a:xfrm>
          <a:prstGeom prst="rect">
            <a:avLst/>
          </a:prstGeom>
        </p:spPr>
      </p:pic>
      <p:sp>
        <p:nvSpPr>
          <p:cNvPr id="2" name="TextBox 1">
            <a:extLst>
              <a:ext uri="{FF2B5EF4-FFF2-40B4-BE49-F238E27FC236}">
                <a16:creationId xmlns:a16="http://schemas.microsoft.com/office/drawing/2014/main" id="{8BC149B2-F53D-3678-5B42-C7C82048D85E}"/>
              </a:ext>
            </a:extLst>
          </p:cNvPr>
          <p:cNvSpPr txBox="1"/>
          <p:nvPr/>
        </p:nvSpPr>
        <p:spPr>
          <a:xfrm>
            <a:off x="3399246" y="2423481"/>
            <a:ext cx="583406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b="1">
                <a:latin typeface="Times New Roman"/>
                <a:cs typeface="Times New Rom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panose="020F0302020204030204"/>
              </a:rPr>
              <a:t>Introduction</a:t>
            </a:r>
            <a:endParaRPr lang="en-US"/>
          </a:p>
        </p:txBody>
      </p:sp>
      <p:sp>
        <p:nvSpPr>
          <p:cNvPr id="4" name="object 2"/>
          <p:cNvSpPr txBox="1">
            <a:spLocks noEditPoints="1"/>
          </p:cNvSpPr>
          <p:nvPr/>
        </p:nvSpPr>
        <p:spPr>
          <a:xfrm>
            <a:off x="3877496" y="613824"/>
            <a:ext cx="4648200"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000" spc="-10">
                <a:latin typeface="Arial"/>
                <a:cs typeface="Arial"/>
              </a:rPr>
              <a:t> </a:t>
            </a:r>
            <a:r>
              <a:rPr lang="en-US" sz="4000" spc="-10">
                <a:latin typeface="Times New Roman"/>
                <a:cs typeface="Arial"/>
              </a:rPr>
              <a:t>INTRODUCTION</a:t>
            </a:r>
            <a:endParaRPr lang="en-US" sz="4000">
              <a:latin typeface="Times New Roman"/>
              <a:cs typeface="Arial"/>
            </a:endParaRPr>
          </a:p>
        </p:txBody>
      </p:sp>
      <p:sp>
        <p:nvSpPr>
          <p:cNvPr id="6" name="object 5">
            <a:extLst>
              <a:ext uri="{FF2B5EF4-FFF2-40B4-BE49-F238E27FC236}">
                <a16:creationId xmlns:a16="http://schemas.microsoft.com/office/drawing/2014/main" id="{91C4524A-6FBA-DE4D-DAEF-42FE6035C768}"/>
              </a:ext>
            </a:extLst>
          </p:cNvPr>
          <p:cNvSpPr txBox="1"/>
          <p:nvPr/>
        </p:nvSpPr>
        <p:spPr>
          <a:xfrm>
            <a:off x="1126731" y="2218084"/>
            <a:ext cx="4796677" cy="2614177"/>
          </a:xfrm>
          <a:prstGeom prst="rect">
            <a:avLst/>
          </a:prstGeom>
          <a:solidFill>
            <a:srgbClr val="AD1237"/>
          </a:solidFill>
        </p:spPr>
        <p:txBody>
          <a:bodyPr vert="horz" wrap="square" lIns="0" tIns="28575" rIns="0" bIns="0" rtlCol="0" anchor="t">
            <a:spAutoFit/>
          </a:bodyPr>
          <a:lstStyle/>
          <a:p>
            <a:pPr algn="ctr"/>
            <a:r>
              <a:rPr lang="en-US" sz="2400" b="1" spc="-90">
                <a:solidFill>
                  <a:schemeClr val="bg1"/>
                </a:solidFill>
                <a:latin typeface="Times New Roman"/>
                <a:ea typeface="Microsoft YaHei"/>
                <a:cs typeface="Times New Roman"/>
              </a:rPr>
              <a:t>PNEUMONIA</a:t>
            </a:r>
            <a:endParaRPr lang="en-US">
              <a:solidFill>
                <a:schemeClr val="bg1"/>
              </a:solidFill>
              <a:cs typeface="Times New Roman"/>
            </a:endParaRPr>
          </a:p>
          <a:p>
            <a:pPr marL="342900" indent="-342900" algn="l">
              <a:buFont typeface="Wingdings"/>
              <a:buChar char="§"/>
            </a:pPr>
            <a:r>
              <a:rPr lang="en-US" sz="2400" spc="-90">
                <a:solidFill>
                  <a:schemeClr val="bg1"/>
                </a:solidFill>
                <a:latin typeface="Times New Roman"/>
                <a:ea typeface="Microsoft YaHei"/>
                <a:cs typeface="Times New Roman"/>
              </a:rPr>
              <a:t>Image Dataset</a:t>
            </a:r>
            <a:endParaRPr lang="en-US">
              <a:solidFill>
                <a:schemeClr val="bg1"/>
              </a:solidFill>
              <a:cs typeface="Times New Roman"/>
            </a:endParaRPr>
          </a:p>
          <a:p>
            <a:pPr marL="342900" indent="-342900" algn="l">
              <a:buFont typeface="Wingdings"/>
              <a:buChar char="§"/>
            </a:pPr>
            <a:r>
              <a:rPr lang="en-US" sz="2400" spc="-90">
                <a:solidFill>
                  <a:schemeClr val="bg1"/>
                </a:solidFill>
                <a:latin typeface="Times New Roman"/>
                <a:ea typeface="Microsoft YaHei"/>
                <a:cs typeface="Times New Roman"/>
              </a:rPr>
              <a:t>Lung infection</a:t>
            </a:r>
            <a:endParaRPr lang="en-US">
              <a:solidFill>
                <a:schemeClr val="bg1"/>
              </a:solidFill>
              <a:cs typeface="Times New Roman"/>
            </a:endParaRPr>
          </a:p>
          <a:p>
            <a:pPr marL="342900" indent="-342900" algn="l">
              <a:buFont typeface="Wingdings"/>
              <a:buChar char="§"/>
            </a:pPr>
            <a:r>
              <a:rPr lang="en-US" sz="2400" spc="-90">
                <a:solidFill>
                  <a:schemeClr val="bg1"/>
                </a:solidFill>
                <a:latin typeface="Times New Roman"/>
                <a:ea typeface="Microsoft YaHei"/>
                <a:cs typeface="Times New Roman"/>
              </a:rPr>
              <a:t>Detected from X-Ray image given by the user.</a:t>
            </a:r>
            <a:endParaRPr lang="en-US">
              <a:solidFill>
                <a:schemeClr val="bg1"/>
              </a:solidFill>
              <a:cs typeface="Times New Roman"/>
            </a:endParaRPr>
          </a:p>
          <a:p>
            <a:pPr marL="342900" indent="-342900" algn="l">
              <a:buFont typeface="Wingdings"/>
              <a:buChar char="§"/>
            </a:pPr>
            <a:r>
              <a:rPr lang="en-US" sz="2400" spc="-90">
                <a:solidFill>
                  <a:schemeClr val="bg1"/>
                </a:solidFill>
                <a:latin typeface="Times New Roman"/>
                <a:ea typeface="Microsoft YaHei"/>
                <a:cs typeface="Times New Roman"/>
              </a:rPr>
              <a:t>CNN Model of Machine learning</a:t>
            </a:r>
            <a:endParaRPr lang="en-US">
              <a:solidFill>
                <a:schemeClr val="bg1"/>
              </a:solidFill>
              <a:cs typeface="Times New Roman"/>
            </a:endParaRPr>
          </a:p>
          <a:p>
            <a:pPr marL="342900" indent="-342900" algn="ctr">
              <a:buFont typeface="Wingdings"/>
              <a:buChar char="§"/>
            </a:pPr>
            <a:endParaRPr lang="en-US" sz="2400" b="1" spc="-90">
              <a:solidFill>
                <a:schemeClr val="bg1"/>
              </a:solidFill>
              <a:latin typeface="Microsoft YaHei"/>
              <a:ea typeface="Microsoft YaHei"/>
              <a:cs typeface="Times New Roman" panose="02020603050405020304" pitchFamily="18" charset="0"/>
            </a:endParaRPr>
          </a:p>
        </p:txBody>
      </p:sp>
      <p:sp>
        <p:nvSpPr>
          <p:cNvPr id="3" name="object 5">
            <a:extLst>
              <a:ext uri="{FF2B5EF4-FFF2-40B4-BE49-F238E27FC236}">
                <a16:creationId xmlns:a16="http://schemas.microsoft.com/office/drawing/2014/main" id="{0B9ACEC5-2AB7-ED0F-0D58-9DC2F3D42F54}"/>
              </a:ext>
            </a:extLst>
          </p:cNvPr>
          <p:cNvSpPr txBox="1"/>
          <p:nvPr/>
        </p:nvSpPr>
        <p:spPr>
          <a:xfrm>
            <a:off x="6460731" y="2105657"/>
            <a:ext cx="4272022" cy="3229730"/>
          </a:xfrm>
          <a:prstGeom prst="rect">
            <a:avLst/>
          </a:prstGeom>
          <a:solidFill>
            <a:srgbClr val="AD1237"/>
          </a:solidFill>
        </p:spPr>
        <p:txBody>
          <a:bodyPr vert="horz" wrap="square" lIns="0" tIns="28575" rIns="0" bIns="0" rtlCol="0" anchor="t">
            <a:spAutoFit/>
          </a:bodyPr>
          <a:lstStyle/>
          <a:p>
            <a:pPr algn="ctr"/>
            <a:r>
              <a:rPr lang="en-US" sz="2400" b="1" spc="-90">
                <a:solidFill>
                  <a:schemeClr val="bg1"/>
                </a:solidFill>
                <a:latin typeface="Times New Roman"/>
                <a:ea typeface="Microsoft YaHei"/>
                <a:cs typeface="Times New Roman"/>
              </a:rPr>
              <a:t>HEART DISEASE</a:t>
            </a:r>
          </a:p>
          <a:p>
            <a:pPr marL="342900" indent="-342900" algn="l">
              <a:buFont typeface="Arial,Sans-Serif"/>
              <a:buChar char="•"/>
            </a:pPr>
            <a:r>
              <a:rPr lang="en-US" sz="2000" spc="-90">
                <a:solidFill>
                  <a:schemeClr val="bg1"/>
                </a:solidFill>
                <a:latin typeface="Times New Roman"/>
                <a:ea typeface="Microsoft YaHei"/>
                <a:cs typeface="Times New Roman"/>
              </a:rPr>
              <a:t>CSV Dataset containing target and predictor feature.</a:t>
            </a:r>
          </a:p>
          <a:p>
            <a:pPr marL="342900" indent="-342900" algn="l">
              <a:buFont typeface="Arial,Sans-Serif"/>
              <a:buChar char="•"/>
            </a:pPr>
            <a:r>
              <a:rPr lang="en-US" sz="2000" spc="-90">
                <a:solidFill>
                  <a:schemeClr val="bg1"/>
                </a:solidFill>
                <a:latin typeface="Times New Roman"/>
                <a:ea typeface="Microsoft YaHei"/>
                <a:cs typeface="Times New Roman"/>
              </a:rPr>
              <a:t>Detected  based on the attributes like FBS, heart rate, chest pain, RBP etc.</a:t>
            </a:r>
          </a:p>
          <a:p>
            <a:pPr marL="342900" indent="-342900" algn="l">
              <a:buFont typeface="Arial,Sans-Serif"/>
              <a:buChar char="•"/>
            </a:pPr>
            <a:r>
              <a:rPr lang="en-US" sz="2000" spc="-90">
                <a:solidFill>
                  <a:schemeClr val="bg1"/>
                </a:solidFill>
                <a:latin typeface="Times New Roman"/>
                <a:ea typeface="Microsoft YaHei"/>
                <a:cs typeface="Times New Roman"/>
              </a:rPr>
              <a:t>Random Forest, Gradient Boosting, Logistic regression, SVM, KNN, Decision Tree.</a:t>
            </a:r>
          </a:p>
          <a:p>
            <a:pPr marL="342900" indent="-342900" algn="ctr">
              <a:buFont typeface="Wingdings"/>
              <a:buChar char="§"/>
            </a:pPr>
            <a:endParaRPr lang="en-US" sz="2400" b="1" spc="-90">
              <a:solidFill>
                <a:schemeClr val="bg1"/>
              </a:solidFill>
              <a:latin typeface="Microsoft YaHei"/>
              <a:ea typeface="Microsoft YaHei"/>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panose="020F0302020204030204"/>
              </a:rPr>
              <a:t>Introduction</a:t>
            </a:r>
            <a:endParaRPr lang="en-US"/>
          </a:p>
        </p:txBody>
      </p:sp>
      <p:sp>
        <p:nvSpPr>
          <p:cNvPr id="4" name="object 2"/>
          <p:cNvSpPr txBox="1">
            <a:spLocks noEditPoints="1"/>
          </p:cNvSpPr>
          <p:nvPr/>
        </p:nvSpPr>
        <p:spPr>
          <a:xfrm>
            <a:off x="4116184" y="518377"/>
            <a:ext cx="4648200"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lgn="ctr">
              <a:spcBef>
                <a:spcPts val="10"/>
              </a:spcBef>
            </a:pPr>
            <a:r>
              <a:rPr lang="en-US" sz="4000" spc="-10">
                <a:latin typeface="Times New Roman"/>
                <a:cs typeface="Arial"/>
              </a:rPr>
              <a:t> INTRODUCTION</a:t>
            </a:r>
            <a:endParaRPr lang="en-US" sz="4000">
              <a:latin typeface="Times New Roman"/>
              <a:cs typeface="Arial"/>
            </a:endParaRPr>
          </a:p>
        </p:txBody>
      </p:sp>
      <p:sp>
        <p:nvSpPr>
          <p:cNvPr id="6" name="object 5">
            <a:extLst>
              <a:ext uri="{FF2B5EF4-FFF2-40B4-BE49-F238E27FC236}">
                <a16:creationId xmlns:a16="http://schemas.microsoft.com/office/drawing/2014/main" id="{91C4524A-6FBA-DE4D-DAEF-42FE6035C768}"/>
              </a:ext>
            </a:extLst>
          </p:cNvPr>
          <p:cNvSpPr txBox="1"/>
          <p:nvPr/>
        </p:nvSpPr>
        <p:spPr>
          <a:xfrm>
            <a:off x="960880" y="1756591"/>
            <a:ext cx="3734875" cy="3352841"/>
          </a:xfrm>
          <a:prstGeom prst="rect">
            <a:avLst/>
          </a:prstGeom>
          <a:solidFill>
            <a:srgbClr val="AD1237"/>
          </a:solidFill>
        </p:spPr>
        <p:txBody>
          <a:bodyPr vert="horz" wrap="square" lIns="0" tIns="28575" rIns="0" bIns="0" rtlCol="0" anchor="t">
            <a:spAutoFit/>
          </a:bodyPr>
          <a:lstStyle/>
          <a:p>
            <a:pPr algn="ctr"/>
            <a:r>
              <a:rPr lang="en-US" sz="2400" b="1" spc="-90">
                <a:solidFill>
                  <a:schemeClr val="bg1"/>
                </a:solidFill>
                <a:latin typeface="Times New Roman"/>
                <a:ea typeface="Microsoft YaHei"/>
                <a:cs typeface="Times New Roman"/>
              </a:rPr>
              <a:t>MALARIA</a:t>
            </a:r>
            <a:endParaRPr lang="en-US">
              <a:solidFill>
                <a:schemeClr val="bg1"/>
              </a:solidFill>
            </a:endParaRPr>
          </a:p>
          <a:p>
            <a:pPr marL="342900" indent="-342900" algn="l">
              <a:buFont typeface="Wingdings"/>
              <a:buChar char="§"/>
            </a:pPr>
            <a:r>
              <a:rPr lang="en-US" sz="2400" spc="-90">
                <a:solidFill>
                  <a:schemeClr val="bg1"/>
                </a:solidFill>
                <a:latin typeface="Times New Roman"/>
                <a:ea typeface="Microsoft YaHei"/>
                <a:cs typeface="Times New Roman"/>
              </a:rPr>
              <a:t>Image Dataset</a:t>
            </a:r>
            <a:endParaRPr lang="en-US">
              <a:solidFill>
                <a:schemeClr val="bg1"/>
              </a:solidFill>
            </a:endParaRPr>
          </a:p>
          <a:p>
            <a:pPr marL="342900" indent="-342900" algn="l">
              <a:buFont typeface="Wingdings"/>
              <a:buChar char="§"/>
            </a:pPr>
            <a:r>
              <a:rPr lang="en-US" sz="2400" spc="-90">
                <a:solidFill>
                  <a:schemeClr val="bg1"/>
                </a:solidFill>
                <a:latin typeface="Times New Roman"/>
                <a:ea typeface="Microsoft YaHei"/>
                <a:cs typeface="Times New Roman"/>
              </a:rPr>
              <a:t>Blood smear images.</a:t>
            </a:r>
          </a:p>
          <a:p>
            <a:pPr marL="342900" indent="-342900" algn="l">
              <a:buFont typeface="Wingdings"/>
              <a:buChar char="§"/>
            </a:pPr>
            <a:r>
              <a:rPr lang="en-US" sz="2400" spc="-90">
                <a:solidFill>
                  <a:schemeClr val="bg1"/>
                </a:solidFill>
                <a:latin typeface="Times New Roman"/>
                <a:ea typeface="Microsoft YaHei"/>
                <a:cs typeface="Times New Roman"/>
              </a:rPr>
              <a:t>Detected from images of blood samples</a:t>
            </a:r>
            <a:endParaRPr lang="en-US">
              <a:solidFill>
                <a:schemeClr val="bg1"/>
              </a:solidFill>
            </a:endParaRPr>
          </a:p>
          <a:p>
            <a:pPr marL="342900" indent="-342900" algn="l">
              <a:buFont typeface="Wingdings"/>
              <a:buChar char="§"/>
            </a:pPr>
            <a:r>
              <a:rPr lang="en-US" sz="2400" spc="-90">
                <a:solidFill>
                  <a:schemeClr val="bg1"/>
                </a:solidFill>
                <a:latin typeface="Times New Roman"/>
                <a:ea typeface="Microsoft YaHei"/>
                <a:cs typeface="Times New Roman"/>
              </a:rPr>
              <a:t>CNN model of machine learning</a:t>
            </a:r>
            <a:endParaRPr lang="en-US">
              <a:solidFill>
                <a:schemeClr val="bg1"/>
              </a:solidFill>
            </a:endParaRPr>
          </a:p>
          <a:p>
            <a:pPr algn="ctr"/>
            <a:endParaRPr lang="en-US" sz="2400" b="1" spc="-90">
              <a:solidFill>
                <a:schemeClr val="bg1"/>
              </a:solidFill>
              <a:latin typeface="Times New Roman"/>
              <a:ea typeface="Microsoft YaHei"/>
              <a:cs typeface="Times New Roman"/>
            </a:endParaRPr>
          </a:p>
          <a:p>
            <a:pPr marL="342900" indent="-342900" algn="ctr">
              <a:buFont typeface="Wingdings"/>
              <a:buChar char="§"/>
            </a:pPr>
            <a:endParaRPr lang="en-US" sz="2400" b="1" spc="-90">
              <a:solidFill>
                <a:schemeClr val="bg1"/>
              </a:solidFill>
              <a:latin typeface="Microsoft YaHei"/>
              <a:ea typeface="Microsoft YaHei"/>
              <a:cs typeface="Times New Roman" panose="02020603050405020304" pitchFamily="18" charset="0"/>
            </a:endParaRPr>
          </a:p>
        </p:txBody>
      </p:sp>
      <p:sp>
        <p:nvSpPr>
          <p:cNvPr id="7" name="object 5">
            <a:extLst>
              <a:ext uri="{FF2B5EF4-FFF2-40B4-BE49-F238E27FC236}">
                <a16:creationId xmlns:a16="http://schemas.microsoft.com/office/drawing/2014/main" id="{07F14C48-9498-D9FF-2206-F669D5EAA008}"/>
              </a:ext>
            </a:extLst>
          </p:cNvPr>
          <p:cNvSpPr txBox="1"/>
          <p:nvPr/>
        </p:nvSpPr>
        <p:spPr>
          <a:xfrm>
            <a:off x="6595387" y="1713661"/>
            <a:ext cx="3734875" cy="3722173"/>
          </a:xfrm>
          <a:prstGeom prst="rect">
            <a:avLst/>
          </a:prstGeom>
          <a:solidFill>
            <a:srgbClr val="AD1237"/>
          </a:solidFill>
        </p:spPr>
        <p:txBody>
          <a:bodyPr vert="horz" wrap="square" lIns="0" tIns="28575" rIns="0" bIns="0" rtlCol="0" anchor="t">
            <a:spAutoFit/>
          </a:bodyPr>
          <a:lstStyle/>
          <a:p>
            <a:pPr algn="ctr"/>
            <a:r>
              <a:rPr lang="en-US" sz="2400" b="1" spc="-90">
                <a:solidFill>
                  <a:schemeClr val="bg1"/>
                </a:solidFill>
                <a:latin typeface="Times New Roman"/>
                <a:ea typeface="Microsoft YaHei"/>
                <a:cs typeface="Times New Roman"/>
              </a:rPr>
              <a:t>DIABETES</a:t>
            </a:r>
          </a:p>
          <a:p>
            <a:pPr marL="342900" indent="-342900" algn="l">
              <a:buFont typeface="Arial"/>
              <a:buChar char="•"/>
            </a:pPr>
            <a:r>
              <a:rPr lang="en-US" sz="2400" spc="-90">
                <a:solidFill>
                  <a:schemeClr val="bg1"/>
                </a:solidFill>
                <a:latin typeface="Times New Roman"/>
                <a:ea typeface="Microsoft YaHei"/>
                <a:cs typeface="Times New Roman"/>
              </a:rPr>
              <a:t>CSV Dataset</a:t>
            </a:r>
          </a:p>
          <a:p>
            <a:pPr marL="342900" indent="-342900" algn="l">
              <a:buFont typeface="Arial"/>
              <a:buChar char="•"/>
            </a:pPr>
            <a:r>
              <a:rPr lang="en-US" sz="2400" spc="-90">
                <a:solidFill>
                  <a:schemeClr val="bg1"/>
                </a:solidFill>
                <a:latin typeface="Times New Roman"/>
                <a:ea typeface="Microsoft YaHei"/>
                <a:cs typeface="Times New Roman"/>
              </a:rPr>
              <a:t>Detected  based on the attributes like BMI, BP, Insulin level, Skin Thickness</a:t>
            </a:r>
            <a:endParaRPr lang="en-US" sz="2400" spc="-90">
              <a:solidFill>
                <a:schemeClr val="bg1"/>
              </a:solidFill>
              <a:latin typeface="Times New Roman"/>
              <a:ea typeface="Microsoft YaHei"/>
              <a:cs typeface="Times New Roman" panose="02020603050405020304" pitchFamily="18" charset="0"/>
            </a:endParaRPr>
          </a:p>
          <a:p>
            <a:pPr marL="342900" indent="-342900" algn="l">
              <a:buFont typeface="Arial"/>
              <a:buChar char="•"/>
            </a:pPr>
            <a:r>
              <a:rPr lang="en-US" sz="2400" spc="-90">
                <a:solidFill>
                  <a:schemeClr val="bg1"/>
                </a:solidFill>
                <a:latin typeface="Times New Roman"/>
                <a:ea typeface="Microsoft YaHei"/>
                <a:cs typeface="Times New Roman"/>
              </a:rPr>
              <a:t>Random Forest, Gradient Boosting, Logistic regression, SVM, KNN, Decision Tree.</a:t>
            </a:r>
            <a:endParaRPr lang="en-US" sz="2400" spc="-90">
              <a:solidFill>
                <a:schemeClr val="bg1"/>
              </a:solidFill>
              <a:latin typeface="Times New Roman"/>
              <a:ea typeface="Microsoft YaHei"/>
              <a:cs typeface="Times New Roman" panose="02020603050405020304" pitchFamily="18" charset="0"/>
            </a:endParaRPr>
          </a:p>
          <a:p>
            <a:pPr algn="ctr"/>
            <a:endParaRPr lang="en-US" sz="2400" b="1" spc="-90">
              <a:solidFill>
                <a:schemeClr val="bg1"/>
              </a:solidFill>
              <a:latin typeface="Times New Roman"/>
              <a:ea typeface="Microsoft YaHei"/>
              <a:cs typeface="Times New Roman" panose="02020603050405020304" pitchFamily="18" charset="0"/>
            </a:endParaRPr>
          </a:p>
          <a:p>
            <a:pPr marL="342900" indent="-342900" algn="ctr">
              <a:buFont typeface="Wingdings"/>
              <a:buChar char="§"/>
            </a:pPr>
            <a:endParaRPr lang="en-US" sz="2400" b="1" spc="-90">
              <a:solidFill>
                <a:schemeClr val="bg1"/>
              </a:solidFill>
              <a:latin typeface="Microsoft YaHei"/>
              <a:ea typeface="Microsoft YaHei"/>
              <a:cs typeface="Times New Roman" panose="02020603050405020304" pitchFamily="18" charset="0"/>
            </a:endParaRPr>
          </a:p>
        </p:txBody>
      </p:sp>
    </p:spTree>
    <p:extLst>
      <p:ext uri="{BB962C8B-B14F-4D97-AF65-F5344CB8AC3E}">
        <p14:creationId xmlns:p14="http://schemas.microsoft.com/office/powerpoint/2010/main" val="215540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32410" y="272143"/>
            <a:ext cx="3046020" cy="616836"/>
          </a:xfrm>
          <a:prstGeom prst="rect">
            <a:avLst/>
          </a:prstGeom>
          <a:solidFill>
            <a:srgbClr val="AE1D49"/>
          </a:solidFill>
        </p:spPr>
        <p:txBody>
          <a:bodyPr vert="horz" wrap="square" lIns="0" tIns="1270" rIns="0" bIns="0" rtlCol="0" anchor="t">
            <a:spAutoFit/>
          </a:bodyPr>
          <a:lstStyle/>
          <a:p>
            <a:pPr marL="12700">
              <a:spcBef>
                <a:spcPts val="10"/>
              </a:spcBef>
            </a:pPr>
            <a:r>
              <a:rPr lang="en-US" sz="4000">
                <a:latin typeface="Times New Roman"/>
                <a:cs typeface="Arial" panose="020B0604020202020204"/>
              </a:rPr>
              <a:t>Objectives</a:t>
            </a:r>
            <a:endParaRPr lang="en-US">
              <a:latin typeface="Times New Roman"/>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6" name="TextBox 5"/>
          <p:cNvSpPr txBox="1"/>
          <p:nvPr/>
        </p:nvSpPr>
        <p:spPr>
          <a:xfrm>
            <a:off x="537117" y="1225486"/>
            <a:ext cx="9981147" cy="4339650"/>
          </a:xfrm>
          <a:prstGeom prst="rect">
            <a:avLst/>
          </a:prstGeom>
          <a:noFill/>
        </p:spPr>
        <p:txBody>
          <a:bodyPr wrap="square" lIns="91440" tIns="45720" rIns="91440" bIns="45720" anchor="t">
            <a:spAutoFit/>
          </a:bodyPr>
          <a:lstStyle/>
          <a:p>
            <a:pPr marL="342900" indent="-342900">
              <a:buFont typeface="Wingdings" panose="05000000000000000000"/>
              <a:buChar char="v"/>
            </a:pPr>
            <a:r>
              <a:rPr lang="en-US" sz="2400">
                <a:latin typeface="Times New Roman" panose="02020603050405020304"/>
                <a:cs typeface="Times New Roman" panose="02020603050405020304"/>
              </a:rPr>
              <a:t>The main objective of this project is to create web interface for predicting multiple diseases.</a:t>
            </a:r>
          </a:p>
          <a:p>
            <a:pPr marL="342900" indent="-342900">
              <a:buFont typeface="Wingdings" panose="05000000000000000000"/>
              <a:buChar char="v"/>
            </a:pPr>
            <a:endParaRPr lang="en-US" sz="2400">
              <a:latin typeface="Times New Roman" panose="02020603050405020304"/>
              <a:cs typeface="Times New Roman" panose="02020603050405020304"/>
            </a:endParaRPr>
          </a:p>
          <a:p>
            <a:endParaRPr lang="en-US" sz="2400">
              <a:latin typeface="Times New Roman" panose="02020603050405020304"/>
              <a:cs typeface="Times New Roman" panose="02020603050405020304"/>
            </a:endParaRPr>
          </a:p>
          <a:p>
            <a:pPr marL="342900" indent="-342900">
              <a:buFont typeface="Wingdings" panose="05000000000000000000"/>
              <a:buChar char="v"/>
            </a:pPr>
            <a:r>
              <a:rPr lang="en-US" sz="2400">
                <a:latin typeface="Times New Roman" panose="02020603050405020304"/>
                <a:cs typeface="Times New Roman" panose="02020603050405020304"/>
              </a:rPr>
              <a:t> The goal of this design is to find the whether the patient is suffering from diseases like Pneumonia, Heart disease, malaria and  diabetes.</a:t>
            </a:r>
          </a:p>
          <a:p>
            <a:pPr marL="342900" indent="-342900">
              <a:buFont typeface="Wingdings" panose="05000000000000000000"/>
              <a:buChar char="v"/>
            </a:pPr>
            <a:endParaRPr lang="en-US"/>
          </a:p>
          <a:p>
            <a:endParaRPr lang="en-US"/>
          </a:p>
          <a:p>
            <a:pPr marL="342900" indent="-342900">
              <a:buFont typeface="Wingdings" panose="05000000000000000000"/>
              <a:buChar char="v"/>
            </a:pPr>
            <a:r>
              <a:rPr lang="en-US" sz="2400">
                <a:latin typeface="Times New Roman"/>
                <a:cs typeface="Times New Roman"/>
              </a:rPr>
              <a:t>In our project, we are machine learning models like CNN (Convolutional Neural Network), Random Forest (RF) to predict the diseases. These machine learning models are deployed with Stream lit – an open-source Python framework to build web apps.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1325563"/>
          </a:xfrm>
        </p:spPr>
        <p:txBody>
          <a:bodyPr/>
          <a:lstStyle/>
          <a:p>
            <a:r>
              <a:rPr lang="en-US"/>
              <a:t>Existing Works</a:t>
            </a:r>
          </a:p>
        </p:txBody>
      </p:sp>
      <p:sp>
        <p:nvSpPr>
          <p:cNvPr id="11" name="object 2"/>
          <p:cNvSpPr txBox="1">
            <a:spLocks noEditPoints="1"/>
          </p:cNvSpPr>
          <p:nvPr/>
        </p:nvSpPr>
        <p:spPr>
          <a:xfrm>
            <a:off x="589450" y="402490"/>
            <a:ext cx="4340770"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400">
                <a:latin typeface="Times New Roman"/>
                <a:cs typeface="Arial"/>
              </a:rPr>
              <a:t>Existing Works</a:t>
            </a:r>
            <a:endParaRPr lang="en-US">
              <a:latin typeface="Times New Roman"/>
              <a:cs typeface="Arial"/>
            </a:endParaRPr>
          </a:p>
        </p:txBody>
      </p:sp>
      <p:graphicFrame>
        <p:nvGraphicFramePr>
          <p:cNvPr id="4" name="Table 4"/>
          <p:cNvGraphicFramePr>
            <a:graphicFrameLocks noGrp="1"/>
          </p:cNvGraphicFramePr>
          <p:nvPr>
            <p:extLst>
              <p:ext uri="{D42A27DB-BD31-4B8C-83A1-F6EECF244321}">
                <p14:modId xmlns:p14="http://schemas.microsoft.com/office/powerpoint/2010/main" val="3623789293"/>
              </p:ext>
            </p:extLst>
          </p:nvPr>
        </p:nvGraphicFramePr>
        <p:xfrm>
          <a:off x="1441829" y="1290852"/>
          <a:ext cx="9525172" cy="4404165"/>
        </p:xfrm>
        <a:graphic>
          <a:graphicData uri="http://schemas.openxmlformats.org/drawingml/2006/table">
            <a:tbl>
              <a:tblPr firstRow="1" bandRow="1">
                <a:tableStyleId>{5C22544A-7EE6-4342-B048-85BDC9FD1C3A}</a:tableStyleId>
              </a:tblPr>
              <a:tblGrid>
                <a:gridCol w="2381293">
                  <a:extLst>
                    <a:ext uri="{9D8B030D-6E8A-4147-A177-3AD203B41FA5}">
                      <a16:colId xmlns:a16="http://schemas.microsoft.com/office/drawing/2014/main" val="20000"/>
                    </a:ext>
                  </a:extLst>
                </a:gridCol>
                <a:gridCol w="2381293">
                  <a:extLst>
                    <a:ext uri="{9D8B030D-6E8A-4147-A177-3AD203B41FA5}">
                      <a16:colId xmlns:a16="http://schemas.microsoft.com/office/drawing/2014/main" val="20001"/>
                    </a:ext>
                  </a:extLst>
                </a:gridCol>
                <a:gridCol w="2381293">
                  <a:extLst>
                    <a:ext uri="{9D8B030D-6E8A-4147-A177-3AD203B41FA5}">
                      <a16:colId xmlns:a16="http://schemas.microsoft.com/office/drawing/2014/main" val="20002"/>
                    </a:ext>
                  </a:extLst>
                </a:gridCol>
                <a:gridCol w="2381293">
                  <a:extLst>
                    <a:ext uri="{9D8B030D-6E8A-4147-A177-3AD203B41FA5}">
                      <a16:colId xmlns:a16="http://schemas.microsoft.com/office/drawing/2014/main" val="20003"/>
                    </a:ext>
                  </a:extLst>
                </a:gridCol>
              </a:tblGrid>
              <a:tr h="880833">
                <a:tc>
                  <a:txBody>
                    <a:bodyPr/>
                    <a:lstStyle/>
                    <a:p>
                      <a:pPr algn="ctr"/>
                      <a:r>
                        <a:rPr lang="en-US" sz="1000" b="1">
                          <a:latin typeface="Times New Roman"/>
                        </a:rPr>
                        <a:t>Author Name</a:t>
                      </a:r>
                    </a:p>
                  </a:txBody>
                  <a:tcPr/>
                </a:tc>
                <a:tc>
                  <a:txBody>
                    <a:bodyPr/>
                    <a:lstStyle/>
                    <a:p>
                      <a:pPr algn="ctr"/>
                      <a:r>
                        <a:rPr lang="en-US" sz="1000">
                          <a:latin typeface="Times New Roman"/>
                        </a:rPr>
                        <a:t>Algorithms &amp; Methods Used</a:t>
                      </a:r>
                    </a:p>
                  </a:txBody>
                  <a:tcPr/>
                </a:tc>
                <a:tc>
                  <a:txBody>
                    <a:bodyPr/>
                    <a:lstStyle/>
                    <a:p>
                      <a:pPr algn="ctr"/>
                      <a:r>
                        <a:rPr lang="en-US" sz="1000">
                          <a:latin typeface="Times New Roman"/>
                        </a:rPr>
                        <a:t>Description</a:t>
                      </a:r>
                    </a:p>
                  </a:txBody>
                  <a:tcPr/>
                </a:tc>
                <a:tc>
                  <a:txBody>
                    <a:bodyPr/>
                    <a:lstStyle/>
                    <a:p>
                      <a:pPr algn="ctr"/>
                      <a:r>
                        <a:rPr lang="en-US" sz="1000">
                          <a:latin typeface="Times New Roman"/>
                        </a:rPr>
                        <a:t>Remarks</a:t>
                      </a:r>
                    </a:p>
                  </a:txBody>
                  <a:tcPr/>
                </a:tc>
                <a:extLst>
                  <a:ext uri="{0D108BD9-81ED-4DB2-BD59-A6C34878D82A}">
                    <a16:rowId xmlns:a16="http://schemas.microsoft.com/office/drawing/2014/main" val="10000"/>
                  </a:ext>
                </a:extLst>
              </a:tr>
              <a:tr h="880833">
                <a:tc>
                  <a:txBody>
                    <a:bodyPr/>
                    <a:lstStyle/>
                    <a:p>
                      <a:pPr lvl="0" algn="ctr">
                        <a:buNone/>
                      </a:pPr>
                      <a:r>
                        <a:rPr lang="en-US" sz="1000" b="0" i="0" u="none" strike="noStrike" baseline="0" noProof="0">
                          <a:solidFill>
                            <a:srgbClr val="000000"/>
                          </a:solidFill>
                          <a:latin typeface="Times New Roman"/>
                        </a:rPr>
                        <a:t>Mariia </a:t>
                      </a:r>
                      <a:r>
                        <a:rPr lang="en-US" sz="1000" b="0" i="0" u="none" strike="noStrike" baseline="0" noProof="0" err="1">
                          <a:solidFill>
                            <a:srgbClr val="000000"/>
                          </a:solidFill>
                          <a:latin typeface="Times New Roman"/>
                        </a:rPr>
                        <a:t>Mazorchuck</a:t>
                      </a:r>
                    </a:p>
                    <a:p>
                      <a:pPr lvl="0" algn="ctr">
                        <a:buNone/>
                      </a:pPr>
                      <a:r>
                        <a:rPr lang="en-US" sz="1000" b="0" i="0" u="none" strike="noStrike" baseline="0" noProof="0" err="1">
                          <a:solidFill>
                            <a:srgbClr val="000000"/>
                          </a:solidFill>
                          <a:latin typeface="Times New Roman"/>
                        </a:rPr>
                        <a:t>Viktoriia</a:t>
                      </a:r>
                      <a:r>
                        <a:rPr lang="en-US" sz="1000" b="0" i="0" u="none" strike="noStrike" baseline="0" noProof="0">
                          <a:solidFill>
                            <a:srgbClr val="000000"/>
                          </a:solidFill>
                          <a:latin typeface="Times New Roman"/>
                        </a:rPr>
                        <a:t> </a:t>
                      </a:r>
                      <a:r>
                        <a:rPr lang="en-US" sz="1000" b="0" i="0" u="none" strike="noStrike" baseline="0" noProof="0" err="1">
                          <a:solidFill>
                            <a:srgbClr val="000000"/>
                          </a:solidFill>
                          <a:latin typeface="Times New Roman"/>
                        </a:rPr>
                        <a:t>Dobriak</a:t>
                      </a:r>
                      <a:endParaRPr lang="en-US" sz="1000" b="0" i="0" u="none" strike="noStrike" baseline="0" noProof="0">
                        <a:solidFill>
                          <a:srgbClr val="000000"/>
                        </a:solidFill>
                        <a:latin typeface="Times New Roman"/>
                      </a:endParaRPr>
                    </a:p>
                    <a:p>
                      <a:pPr lvl="0" algn="ctr">
                        <a:buNone/>
                      </a:pPr>
                      <a:r>
                        <a:rPr lang="en-US" sz="1000" b="0" i="0" u="none" strike="noStrike" baseline="0" noProof="0">
                          <a:solidFill>
                            <a:srgbClr val="000000"/>
                          </a:solidFill>
                          <a:latin typeface="Times New Roman"/>
                        </a:rPr>
                        <a:t>Dmytro </a:t>
                      </a:r>
                      <a:r>
                        <a:rPr lang="en-US" sz="1000" b="0" i="0" u="none" strike="noStrike" baseline="0" noProof="0" err="1">
                          <a:solidFill>
                            <a:srgbClr val="000000"/>
                          </a:solidFill>
                          <a:latin typeface="Times New Roman"/>
                        </a:rPr>
                        <a:t>Chumachenko</a:t>
                      </a:r>
                      <a:endParaRPr lang="en-US" sz="1000" b="0" i="0" u="none" strike="noStrike" baseline="0" noProof="0">
                        <a:solidFill>
                          <a:srgbClr val="000000"/>
                        </a:solidFill>
                        <a:latin typeface="Times New Roman"/>
                      </a:endParaRPr>
                    </a:p>
                  </a:txBody>
                  <a:tcPr/>
                </a:tc>
                <a:tc>
                  <a:txBody>
                    <a:bodyPr/>
                    <a:lstStyle/>
                    <a:p>
                      <a:pPr lvl="0" algn="ctr">
                        <a:buNone/>
                      </a:pPr>
                      <a:r>
                        <a:rPr lang="en-US" sz="1000" b="0" i="0" u="none" strike="noStrike" baseline="0" noProof="0">
                          <a:solidFill>
                            <a:srgbClr val="000000"/>
                          </a:solidFill>
                          <a:latin typeface="Times New Roman"/>
                        </a:rPr>
                        <a:t>Decision tree, logistic regression</a:t>
                      </a:r>
                    </a:p>
                    <a:p>
                      <a:pPr lvl="0" algn="ctr">
                        <a:buNone/>
                      </a:pPr>
                      <a:r>
                        <a:rPr lang="en-US" sz="1000" b="0" i="0" u="none" strike="noStrike" baseline="0" noProof="0">
                          <a:solidFill>
                            <a:srgbClr val="000000"/>
                          </a:solidFill>
                          <a:latin typeface="Times New Roman"/>
                        </a:rPr>
                        <a:t>Flak framework and python programming language</a:t>
                      </a:r>
                    </a:p>
                  </a:txBody>
                  <a:tcPr/>
                </a:tc>
                <a:tc>
                  <a:txBody>
                    <a:bodyPr/>
                    <a:lstStyle/>
                    <a:p>
                      <a:pPr lvl="0" algn="ctr">
                        <a:buNone/>
                      </a:pPr>
                      <a:r>
                        <a:rPr lang="en-US" sz="1000" b="0" i="0" u="none" strike="noStrike" noProof="0">
                          <a:latin typeface="Times New Roman"/>
                        </a:rPr>
                        <a:t>Web application development for tasks prediction in medical domain</a:t>
                      </a:r>
                      <a:endParaRPr lang="en-US" sz="1000" b="1" i="0" u="none" strike="noStrike" noProof="0">
                        <a:latin typeface="Times New Roman"/>
                      </a:endParaRPr>
                    </a:p>
                  </a:txBody>
                  <a:tcPr/>
                </a:tc>
                <a:tc>
                  <a:txBody>
                    <a:bodyPr/>
                    <a:lstStyle/>
                    <a:p>
                      <a:pPr lvl="0" algn="ctr">
                        <a:buNone/>
                      </a:pPr>
                      <a:r>
                        <a:rPr lang="en-US" sz="1000" b="0" i="0" u="none" strike="noStrike" noProof="0">
                          <a:latin typeface="Times New Roman"/>
                        </a:rPr>
                        <a:t>This paper was published in the year 2018.This paper focuses on web applications  for development of clinical diagnosis of diseases based on observation of patients.</a:t>
                      </a:r>
                    </a:p>
                  </a:txBody>
                  <a:tcPr/>
                </a:tc>
                <a:extLst>
                  <a:ext uri="{0D108BD9-81ED-4DB2-BD59-A6C34878D82A}">
                    <a16:rowId xmlns:a16="http://schemas.microsoft.com/office/drawing/2014/main" val="10001"/>
                  </a:ext>
                </a:extLst>
              </a:tr>
              <a:tr h="880833">
                <a:tc>
                  <a:txBody>
                    <a:bodyPr/>
                    <a:lstStyle/>
                    <a:p>
                      <a:pPr lvl="0" algn="ctr">
                        <a:buNone/>
                      </a:pPr>
                      <a:r>
                        <a:rPr lang="en-US" sz="1000" b="0" i="0" u="none" strike="noStrike" noProof="0">
                          <a:latin typeface="Times New Roman"/>
                        </a:rPr>
                        <a:t>Harish </a:t>
                      </a:r>
                      <a:r>
                        <a:rPr lang="en-US" sz="1000" b="0" i="0" u="none" strike="noStrike" noProof="0" err="1">
                          <a:latin typeface="Times New Roman"/>
                        </a:rPr>
                        <a:t>Rajora</a:t>
                      </a:r>
                      <a:r>
                        <a:rPr lang="en-US" sz="1000" b="0" i="0" u="none" strike="noStrike" noProof="0">
                          <a:latin typeface="Times New Roman"/>
                        </a:rPr>
                        <a:t>,</a:t>
                      </a:r>
                    </a:p>
                    <a:p>
                      <a:pPr lvl="0" algn="ctr">
                        <a:buNone/>
                      </a:pPr>
                      <a:r>
                        <a:rPr lang="en-US" sz="1000" b="0" i="0" u="none" strike="noStrike" noProof="0">
                          <a:latin typeface="Times New Roman"/>
                        </a:rPr>
                        <a:t>Narinder Singh Punn</a:t>
                      </a:r>
                    </a:p>
                    <a:p>
                      <a:pPr lvl="0" algn="ctr">
                        <a:buNone/>
                      </a:pPr>
                      <a:r>
                        <a:rPr lang="en-US" sz="1000" b="0" i="0" u="none" strike="noStrike" noProof="0">
                          <a:latin typeface="Times New Roman"/>
                        </a:rPr>
                        <a:t>Sanjay Kumar</a:t>
                      </a:r>
                    </a:p>
                  </a:txBody>
                  <a:tcPr/>
                </a:tc>
                <a:tc>
                  <a:txBody>
                    <a:bodyPr/>
                    <a:lstStyle/>
                    <a:p>
                      <a:pPr lvl="0" algn="ctr">
                        <a:buNone/>
                      </a:pPr>
                      <a:r>
                        <a:rPr lang="en-US" sz="1000" b="0" i="0" u="none" strike="noStrike" noProof="0">
                          <a:latin typeface="Times New Roman"/>
                        </a:rPr>
                        <a:t>KNN, Random forest and naïve bayes classification and an ensemble voting algorithm</a:t>
                      </a:r>
                    </a:p>
                  </a:txBody>
                  <a:tcPr/>
                </a:tc>
                <a:tc>
                  <a:txBody>
                    <a:bodyPr/>
                    <a:lstStyle/>
                    <a:p>
                      <a:pPr lvl="0" algn="ctr">
                        <a:buNone/>
                      </a:pPr>
                      <a:r>
                        <a:rPr lang="en-US" sz="1000" b="0" i="0" u="none" strike="noStrike" noProof="0">
                          <a:latin typeface="Times New Roman"/>
                        </a:rPr>
                        <a:t>Web base disease prediction and recommender system</a:t>
                      </a:r>
                    </a:p>
                  </a:txBody>
                  <a:tcPr/>
                </a:tc>
                <a:tc>
                  <a:txBody>
                    <a:bodyPr/>
                    <a:lstStyle/>
                    <a:p>
                      <a:pPr lvl="0" algn="ctr">
                        <a:buNone/>
                      </a:pPr>
                      <a:r>
                        <a:rPr lang="en-US" sz="1000" b="0" i="0" u="none" strike="noStrike" noProof="0">
                          <a:latin typeface="Times New Roman"/>
                        </a:rPr>
                        <a:t>This was published in the year 2021. </a:t>
                      </a:r>
                    </a:p>
                    <a:p>
                      <a:pPr lvl="0" algn="ctr">
                        <a:buNone/>
                      </a:pPr>
                      <a:r>
                        <a:rPr lang="en-US" sz="1000" b="0" i="0" u="none" strike="noStrike" noProof="0">
                          <a:latin typeface="Times New Roman"/>
                        </a:rPr>
                        <a:t>This paper focuses on web-application based disease prediction system that utilizes ml techniques on datasets </a:t>
                      </a:r>
                      <a:r>
                        <a:rPr lang="en-US" sz="1000" b="0" i="0" u="none" strike="noStrike" noProof="0" err="1">
                          <a:latin typeface="Times New Roman"/>
                        </a:rPr>
                        <a:t>retrived</a:t>
                      </a:r>
                      <a:r>
                        <a:rPr lang="en-US" sz="1000" b="0" i="0" u="none" strike="noStrike" noProof="0">
                          <a:latin typeface="Times New Roman"/>
                        </a:rPr>
                        <a:t> from NCDC.</a:t>
                      </a:r>
                    </a:p>
                  </a:txBody>
                  <a:tcPr/>
                </a:tc>
                <a:extLst>
                  <a:ext uri="{0D108BD9-81ED-4DB2-BD59-A6C34878D82A}">
                    <a16:rowId xmlns:a16="http://schemas.microsoft.com/office/drawing/2014/main" val="10002"/>
                  </a:ext>
                </a:extLst>
              </a:tr>
              <a:tr h="880833">
                <a:tc>
                  <a:txBody>
                    <a:bodyPr/>
                    <a:lstStyle/>
                    <a:p>
                      <a:pPr lvl="0" algn="ctr">
                        <a:buNone/>
                      </a:pPr>
                      <a:r>
                        <a:rPr lang="en-US" sz="1000" b="0" i="0" u="none" strike="noStrike" noProof="0" err="1">
                          <a:latin typeface="Times New Roman"/>
                        </a:rPr>
                        <a:t>S.Sreejith</a:t>
                      </a:r>
                      <a:r>
                        <a:rPr lang="en-US" sz="1000" b="0" i="0" u="none" strike="noStrike" noProof="0">
                          <a:latin typeface="Times New Roman"/>
                        </a:rPr>
                        <a:t>,</a:t>
                      </a:r>
                      <a:endParaRPr lang="en-US">
                        <a:latin typeface="Times New Roman"/>
                      </a:endParaRPr>
                    </a:p>
                    <a:p>
                      <a:pPr lvl="0" algn="ctr">
                        <a:buNone/>
                      </a:pPr>
                      <a:r>
                        <a:rPr lang="en-US" sz="1000" b="0" i="0" u="none" strike="noStrike" noProof="0">
                          <a:latin typeface="Times New Roman"/>
                        </a:rPr>
                        <a:t> </a:t>
                      </a:r>
                      <a:r>
                        <a:rPr lang="en-US" sz="1000" b="0" i="0" u="none" strike="noStrike" noProof="0" err="1">
                          <a:latin typeface="Times New Roman"/>
                        </a:rPr>
                        <a:t>S.Rahul</a:t>
                      </a:r>
                      <a:r>
                        <a:rPr lang="en-US" sz="1000" b="0" i="0" u="none" strike="noStrike" noProof="0">
                          <a:latin typeface="Times New Roman"/>
                        </a:rPr>
                        <a:t>, </a:t>
                      </a:r>
                      <a:endParaRPr lang="en-US">
                        <a:latin typeface="Times New Roman"/>
                      </a:endParaRPr>
                    </a:p>
                    <a:p>
                      <a:pPr lvl="0" algn="ctr">
                        <a:buNone/>
                      </a:pPr>
                      <a:r>
                        <a:rPr lang="en-US" sz="1000" b="0" i="0" u="none" strike="noStrike" noProof="0" err="1">
                          <a:latin typeface="Times New Roman"/>
                        </a:rPr>
                        <a:t>R.C.Jisha</a:t>
                      </a:r>
                      <a:endParaRPr lang="en-US" sz="1000" b="0" i="0" u="none" strike="noStrike" noProof="0">
                        <a:latin typeface="Times New Roman"/>
                      </a:endParaRPr>
                    </a:p>
                  </a:txBody>
                  <a:tcPr/>
                </a:tc>
                <a:tc>
                  <a:txBody>
                    <a:bodyPr/>
                    <a:lstStyle/>
                    <a:p>
                      <a:pPr lvl="0" algn="ctr">
                        <a:buNone/>
                      </a:pPr>
                      <a:r>
                        <a:rPr lang="en-US" sz="1000" b="0" i="0" u="none" strike="noStrike" noProof="0">
                          <a:latin typeface="Times New Roman"/>
                        </a:rPr>
                        <a:t>Random forest </a:t>
                      </a:r>
                    </a:p>
                    <a:p>
                      <a:pPr lvl="0" algn="ctr">
                        <a:buNone/>
                      </a:pPr>
                      <a:r>
                        <a:rPr lang="en-US" sz="1000" b="0" i="0" u="none" strike="noStrike" noProof="0">
                          <a:latin typeface="Times New Roman"/>
                        </a:rPr>
                        <a:t>Recursive Feature Elimination(RFE)</a:t>
                      </a:r>
                    </a:p>
                  </a:txBody>
                  <a:tcPr/>
                </a:tc>
                <a:tc>
                  <a:txBody>
                    <a:bodyPr/>
                    <a:lstStyle/>
                    <a:p>
                      <a:pPr lvl="0" algn="ctr">
                        <a:buNone/>
                      </a:pPr>
                      <a:r>
                        <a:rPr lang="en-US" sz="1000" b="0" i="0" u="none" strike="noStrike" noProof="0">
                          <a:solidFill>
                            <a:srgbClr val="000000"/>
                          </a:solidFill>
                          <a:latin typeface="Times New Roman"/>
                        </a:rPr>
                        <a:t>A real time patient monitoring system for heart disease prediction using random forest algorithm</a:t>
                      </a:r>
                      <a:endParaRPr lang="en-US">
                        <a:latin typeface="Times New Roman"/>
                      </a:endParaRPr>
                    </a:p>
                  </a:txBody>
                  <a:tcPr/>
                </a:tc>
                <a:tc>
                  <a:txBody>
                    <a:bodyPr/>
                    <a:lstStyle/>
                    <a:p>
                      <a:pPr lvl="0" algn="ctr">
                        <a:buNone/>
                      </a:pPr>
                      <a:r>
                        <a:rPr lang="en-US" sz="1000" b="0" i="0" u="none" strike="noStrike" noProof="0">
                          <a:latin typeface="Times New Roman"/>
                        </a:rPr>
                        <a:t>This paper was published in the year 2015. It is a remote patient </a:t>
                      </a:r>
                      <a:r>
                        <a:rPr lang="en-US" sz="1000" b="0" i="0" u="none" strike="noStrike" noProof="0" err="1">
                          <a:latin typeface="Times New Roman"/>
                        </a:rPr>
                        <a:t>monitering</a:t>
                      </a:r>
                      <a:r>
                        <a:rPr lang="en-US" sz="1000" b="0" i="0" u="none" strike="noStrike" noProof="0">
                          <a:latin typeface="Times New Roman"/>
                        </a:rPr>
                        <a:t>  system.</a:t>
                      </a:r>
                    </a:p>
                  </a:txBody>
                  <a:tcPr/>
                </a:tc>
                <a:extLst>
                  <a:ext uri="{0D108BD9-81ED-4DB2-BD59-A6C34878D82A}">
                    <a16:rowId xmlns:a16="http://schemas.microsoft.com/office/drawing/2014/main" val="10003"/>
                  </a:ext>
                </a:extLst>
              </a:tr>
              <a:tr h="880833">
                <a:tc>
                  <a:txBody>
                    <a:bodyPr/>
                    <a:lstStyle/>
                    <a:p>
                      <a:pPr lvl="0" algn="ctr">
                        <a:buNone/>
                      </a:pPr>
                      <a:r>
                        <a:rPr lang="en-US" sz="1000" b="0" i="0" u="none" strike="noStrike" noProof="0">
                          <a:latin typeface="Times New Roman"/>
                        </a:rPr>
                        <a:t>Ipek </a:t>
                      </a:r>
                      <a:r>
                        <a:rPr lang="en-US" sz="1000" b="0" i="0" u="none" strike="noStrike" noProof="0" err="1">
                          <a:latin typeface="Times New Roman"/>
                        </a:rPr>
                        <a:t>Balikci</a:t>
                      </a:r>
                    </a:p>
                    <a:p>
                      <a:pPr lvl="0" algn="ctr">
                        <a:buNone/>
                      </a:pPr>
                      <a:r>
                        <a:rPr lang="en-US" sz="1000" b="0" i="0" u="none" strike="noStrike" noProof="0">
                          <a:latin typeface="Times New Roman"/>
                        </a:rPr>
                        <a:t>Cemil </a:t>
                      </a:r>
                      <a:r>
                        <a:rPr lang="en-US" sz="1000" b="0" i="0" u="none" strike="noStrike" noProof="0" err="1">
                          <a:latin typeface="Times New Roman"/>
                        </a:rPr>
                        <a:t>colak</a:t>
                      </a:r>
                      <a:endParaRPr lang="en-US" sz="1000" b="0" i="0" u="none" strike="noStrike" noProof="0">
                        <a:latin typeface="Times New Roman"/>
                      </a:endParaRPr>
                    </a:p>
                  </a:txBody>
                  <a:tcPr/>
                </a:tc>
                <a:tc>
                  <a:txBody>
                    <a:bodyPr/>
                    <a:lstStyle/>
                    <a:p>
                      <a:pPr lvl="0" algn="ctr">
                        <a:buNone/>
                      </a:pPr>
                      <a:r>
                        <a:rPr lang="en-US" sz="1000" b="0" i="0" u="none" strike="noStrike" noProof="0">
                          <a:latin typeface="Times New Roman"/>
                        </a:rPr>
                        <a:t>KNN, Decision trees, Support Vector machines, XG Boost methods</a:t>
                      </a:r>
                    </a:p>
                  </a:txBody>
                  <a:tcPr/>
                </a:tc>
                <a:tc>
                  <a:txBody>
                    <a:bodyPr/>
                    <a:lstStyle/>
                    <a:p>
                      <a:pPr lvl="0" algn="ctr">
                        <a:buNone/>
                      </a:pPr>
                      <a:r>
                        <a:rPr lang="en-US" sz="1000" b="0" i="0" u="none" strike="noStrike" noProof="0">
                          <a:latin typeface="Times New Roman"/>
                        </a:rPr>
                        <a:t>Development of a python based classification web interface for independent datasets</a:t>
                      </a:r>
                    </a:p>
                  </a:txBody>
                  <a:tcPr/>
                </a:tc>
                <a:tc>
                  <a:txBody>
                    <a:bodyPr/>
                    <a:lstStyle/>
                    <a:p>
                      <a:pPr lvl="0" algn="ctr">
                        <a:buNone/>
                      </a:pPr>
                      <a:r>
                        <a:rPr lang="en-US" sz="1000" b="0" i="0" u="none" strike="noStrike" noProof="0">
                          <a:latin typeface="Times New Roman"/>
                        </a:rPr>
                        <a:t>This paper was published in the year 2022.  It uses cancer dataset.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838200" y="365125"/>
            <a:ext cx="10515600" cy="1325563"/>
          </a:xfrm>
        </p:spPr>
        <p:txBody>
          <a:bodyPr/>
          <a:lstStyle/>
          <a:p>
            <a:r>
              <a:rPr lang="en-US"/>
              <a:t>Existing Works</a:t>
            </a:r>
          </a:p>
        </p:txBody>
      </p:sp>
      <p:sp>
        <p:nvSpPr>
          <p:cNvPr id="11" name="object 2"/>
          <p:cNvSpPr txBox="1">
            <a:spLocks noEditPoints="1"/>
          </p:cNvSpPr>
          <p:nvPr/>
        </p:nvSpPr>
        <p:spPr>
          <a:xfrm>
            <a:off x="589450" y="402490"/>
            <a:ext cx="4340770" cy="6783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400">
                <a:latin typeface="Times New Roman"/>
                <a:cs typeface="Arial"/>
              </a:rPr>
              <a:t>Existing Works</a:t>
            </a:r>
            <a:endParaRPr lang="en-US">
              <a:latin typeface="Times New Roman"/>
              <a:cs typeface="Arial"/>
            </a:endParaRPr>
          </a:p>
        </p:txBody>
      </p:sp>
      <p:graphicFrame>
        <p:nvGraphicFramePr>
          <p:cNvPr id="4" name="Table 4"/>
          <p:cNvGraphicFramePr>
            <a:graphicFrameLocks noGrp="1"/>
          </p:cNvGraphicFramePr>
          <p:nvPr>
            <p:extLst>
              <p:ext uri="{D42A27DB-BD31-4B8C-83A1-F6EECF244321}">
                <p14:modId xmlns:p14="http://schemas.microsoft.com/office/powerpoint/2010/main" val="2862339122"/>
              </p:ext>
            </p:extLst>
          </p:nvPr>
        </p:nvGraphicFramePr>
        <p:xfrm>
          <a:off x="1441829" y="1290852"/>
          <a:ext cx="9525172" cy="5243282"/>
        </p:xfrm>
        <a:graphic>
          <a:graphicData uri="http://schemas.openxmlformats.org/drawingml/2006/table">
            <a:tbl>
              <a:tblPr firstRow="1" bandRow="1">
                <a:tableStyleId>{5C22544A-7EE6-4342-B048-85BDC9FD1C3A}</a:tableStyleId>
              </a:tblPr>
              <a:tblGrid>
                <a:gridCol w="2381293">
                  <a:extLst>
                    <a:ext uri="{9D8B030D-6E8A-4147-A177-3AD203B41FA5}">
                      <a16:colId xmlns:a16="http://schemas.microsoft.com/office/drawing/2014/main" val="20000"/>
                    </a:ext>
                  </a:extLst>
                </a:gridCol>
                <a:gridCol w="2381293">
                  <a:extLst>
                    <a:ext uri="{9D8B030D-6E8A-4147-A177-3AD203B41FA5}">
                      <a16:colId xmlns:a16="http://schemas.microsoft.com/office/drawing/2014/main" val="20001"/>
                    </a:ext>
                  </a:extLst>
                </a:gridCol>
                <a:gridCol w="2381293">
                  <a:extLst>
                    <a:ext uri="{9D8B030D-6E8A-4147-A177-3AD203B41FA5}">
                      <a16:colId xmlns:a16="http://schemas.microsoft.com/office/drawing/2014/main" val="20002"/>
                    </a:ext>
                  </a:extLst>
                </a:gridCol>
                <a:gridCol w="2381293">
                  <a:extLst>
                    <a:ext uri="{9D8B030D-6E8A-4147-A177-3AD203B41FA5}">
                      <a16:colId xmlns:a16="http://schemas.microsoft.com/office/drawing/2014/main" val="20003"/>
                    </a:ext>
                  </a:extLst>
                </a:gridCol>
              </a:tblGrid>
              <a:tr h="994409">
                <a:tc>
                  <a:txBody>
                    <a:bodyPr/>
                    <a:lstStyle/>
                    <a:p>
                      <a:pPr algn="ctr"/>
                      <a:r>
                        <a:rPr lang="en-US" sz="1000" b="1">
                          <a:latin typeface="Times New Roman"/>
                        </a:rPr>
                        <a:t>Author Name</a:t>
                      </a:r>
                    </a:p>
                  </a:txBody>
                  <a:tcPr/>
                </a:tc>
                <a:tc>
                  <a:txBody>
                    <a:bodyPr/>
                    <a:lstStyle/>
                    <a:p>
                      <a:pPr algn="ctr"/>
                      <a:r>
                        <a:rPr lang="en-US" sz="1000">
                          <a:latin typeface="Times New Roman"/>
                        </a:rPr>
                        <a:t>Algorithms &amp; Methods Used</a:t>
                      </a:r>
                    </a:p>
                  </a:txBody>
                  <a:tcPr/>
                </a:tc>
                <a:tc>
                  <a:txBody>
                    <a:bodyPr/>
                    <a:lstStyle/>
                    <a:p>
                      <a:pPr algn="ctr"/>
                      <a:r>
                        <a:rPr lang="en-US" sz="1000">
                          <a:latin typeface="Times New Roman"/>
                        </a:rPr>
                        <a:t>Description</a:t>
                      </a:r>
                    </a:p>
                  </a:txBody>
                  <a:tcPr/>
                </a:tc>
                <a:tc>
                  <a:txBody>
                    <a:bodyPr/>
                    <a:lstStyle/>
                    <a:p>
                      <a:pPr algn="ctr"/>
                      <a:r>
                        <a:rPr lang="en-US" sz="1000">
                          <a:latin typeface="Times New Roman"/>
                        </a:rPr>
                        <a:t>Remarks</a:t>
                      </a:r>
                    </a:p>
                  </a:txBody>
                  <a:tcPr/>
                </a:tc>
                <a:extLst>
                  <a:ext uri="{0D108BD9-81ED-4DB2-BD59-A6C34878D82A}">
                    <a16:rowId xmlns:a16="http://schemas.microsoft.com/office/drawing/2014/main" val="10000"/>
                  </a:ext>
                </a:extLst>
              </a:tr>
              <a:tr h="880833">
                <a:tc>
                  <a:txBody>
                    <a:bodyPr/>
                    <a:lstStyle/>
                    <a:p>
                      <a:pPr lvl="0" algn="ctr">
                        <a:buNone/>
                      </a:pPr>
                      <a:r>
                        <a:rPr lang="en-US" sz="1000" b="0" i="0" u="none" strike="noStrike" baseline="0" noProof="0" dirty="0">
                          <a:latin typeface="Times New Roman"/>
                        </a:rPr>
                        <a:t>Cohen, J. P., </a:t>
                      </a:r>
                      <a:r>
                        <a:rPr lang="en-US" sz="1000" b="0" i="0" u="none" strike="noStrike" baseline="0" noProof="0" dirty="0" err="1">
                          <a:latin typeface="Times New Roman"/>
                        </a:rPr>
                        <a:t>Bertin</a:t>
                      </a:r>
                      <a:r>
                        <a:rPr lang="en-US" sz="1000" b="0" i="0" u="none" strike="noStrike" baseline="0" noProof="0" dirty="0">
                          <a:latin typeface="Times New Roman"/>
                        </a:rPr>
                        <a:t>, P., &amp; </a:t>
                      </a:r>
                      <a:r>
                        <a:rPr lang="en-US" sz="1000" b="0" i="0" u="none" strike="noStrike" baseline="0" noProof="0" dirty="0" err="1">
                          <a:latin typeface="Times New Roman"/>
                        </a:rPr>
                        <a:t>Frappier</a:t>
                      </a:r>
                      <a:r>
                        <a:rPr lang="en-US" sz="1000" b="0" i="0" u="none" strike="noStrike" baseline="0" noProof="0" dirty="0">
                          <a:latin typeface="Times New Roman"/>
                        </a:rPr>
                        <a:t>, V. </a:t>
                      </a:r>
                      <a:endParaRPr lang="en-US" sz="1000" dirty="0"/>
                    </a:p>
                  </a:txBody>
                  <a:tcPr/>
                </a:tc>
                <a:tc>
                  <a:txBody>
                    <a:bodyPr/>
                    <a:lstStyle/>
                    <a:p>
                      <a:pPr lvl="0" algn="ctr">
                        <a:buNone/>
                      </a:pPr>
                      <a:r>
                        <a:rPr lang="en-US" sz="1000" b="0" i="0" u="none" strike="noStrike" baseline="0" noProof="0">
                          <a:solidFill>
                            <a:srgbClr val="000000"/>
                          </a:solidFill>
                          <a:latin typeface="Times New Roman"/>
                        </a:rPr>
                        <a:t>Decision tree, logistic regression</a:t>
                      </a:r>
                    </a:p>
                    <a:p>
                      <a:pPr lvl="0" algn="ctr">
                        <a:buNone/>
                      </a:pPr>
                      <a:r>
                        <a:rPr lang="en-US" sz="1000" b="0" i="0" u="none" strike="noStrike" baseline="0" noProof="0">
                          <a:solidFill>
                            <a:srgbClr val="000000"/>
                          </a:solidFill>
                          <a:latin typeface="Times New Roman"/>
                        </a:rPr>
                        <a:t>Flak framework and python programming language</a:t>
                      </a:r>
                    </a:p>
                  </a:txBody>
                  <a:tcPr/>
                </a:tc>
                <a:tc>
                  <a:txBody>
                    <a:bodyPr/>
                    <a:lstStyle/>
                    <a:p>
                      <a:pPr lvl="0" algn="ctr">
                        <a:buNone/>
                      </a:pPr>
                      <a:r>
                        <a:rPr lang="en-US" sz="1000" b="0" i="0" u="none" strike="noStrike" noProof="0">
                          <a:latin typeface="Times New Roman"/>
                        </a:rPr>
                        <a:t>A Web based chest X-Ray Disease Predictor</a:t>
                      </a:r>
                      <a:r>
                        <a:rPr lang="en-US" sz="1300" b="1" i="0" u="none" strike="noStrike" noProof="0">
                          <a:latin typeface="Times New Roman"/>
                        </a:rPr>
                        <a:t> </a:t>
                      </a:r>
                      <a:endParaRPr lang="en-US"/>
                    </a:p>
                  </a:txBody>
                  <a:tcPr/>
                </a:tc>
                <a:tc>
                  <a:txBody>
                    <a:bodyPr/>
                    <a:lstStyle/>
                    <a:p>
                      <a:pPr marL="0" lvl="0" indent="0" algn="ctr">
                        <a:lnSpc>
                          <a:spcPct val="100000"/>
                        </a:lnSpc>
                        <a:spcBef>
                          <a:spcPts val="0"/>
                        </a:spcBef>
                        <a:spcAft>
                          <a:spcPts val="0"/>
                        </a:spcAft>
                        <a:buNone/>
                      </a:pPr>
                      <a:r>
                        <a:rPr lang="en-US" sz="1000" b="0" i="0" u="none" strike="noStrike" noProof="0">
                          <a:latin typeface="Times New Roman"/>
                        </a:rPr>
                        <a:t>This paper was published in the year 2020. For diagnosis, the image data is provided and gets classified. The web interface runs locally without sending data to the device. Scalabitlity is extended up to million users.  </a:t>
                      </a:r>
                      <a:r>
                        <a:rPr lang="en-US" sz="1000" b="1" i="0" u="none" strike="noStrike" noProof="0">
                          <a:latin typeface="Times New Roman"/>
                        </a:rPr>
                        <a:t>Dataset:</a:t>
                      </a:r>
                      <a:r>
                        <a:rPr lang="en-US" sz="1000" b="0" i="0" u="none" strike="noStrike" noProof="0">
                          <a:latin typeface="Times New Roman"/>
                        </a:rPr>
                        <a:t> 7 largest radiological public datasets</a:t>
                      </a:r>
                      <a:r>
                        <a:rPr lang="en-US" sz="1300" b="0" i="0" u="none" strike="noStrike" noProof="0">
                          <a:latin typeface="Times New Roman"/>
                        </a:rPr>
                        <a:t>.</a:t>
                      </a:r>
                      <a:endParaRPr lang="en-US"/>
                    </a:p>
                    <a:p>
                      <a:pPr lvl="0" algn="ctr">
                        <a:buNone/>
                      </a:pPr>
                      <a:endParaRPr lang="en-US" sz="1000" b="0" i="0" u="none" strike="noStrike" noProof="0">
                        <a:latin typeface="Times New Roman"/>
                      </a:endParaRPr>
                    </a:p>
                  </a:txBody>
                  <a:tcPr/>
                </a:tc>
                <a:extLst>
                  <a:ext uri="{0D108BD9-81ED-4DB2-BD59-A6C34878D82A}">
                    <a16:rowId xmlns:a16="http://schemas.microsoft.com/office/drawing/2014/main" val="10001"/>
                  </a:ext>
                </a:extLst>
              </a:tr>
              <a:tr h="880833">
                <a:tc>
                  <a:txBody>
                    <a:bodyPr/>
                    <a:lstStyle/>
                    <a:p>
                      <a:pPr lvl="0" algn="ctr">
                        <a:buNone/>
                      </a:pPr>
                      <a:r>
                        <a:rPr lang="en-US" sz="1000" b="0" i="0" u="none" strike="noStrike" noProof="0">
                          <a:latin typeface="Times New Roman"/>
                        </a:rPr>
                        <a:t>Phil Hyoun Lee, Hagit </a:t>
                      </a:r>
                      <a:r>
                        <a:rPr lang="en-US" sz="1000" b="0" i="0" u="none" strike="noStrike" noProof="0" err="1">
                          <a:latin typeface="Times New Roman"/>
                        </a:rPr>
                        <a:t>Shatkay</a:t>
                      </a:r>
                      <a:r>
                        <a:rPr lang="en-US" sz="1000" b="0" i="0" u="none" strike="noStrike" noProof="0">
                          <a:latin typeface="Times New Roman"/>
                        </a:rPr>
                        <a:t>, F-SNP: computationally predicted functional SNPs for disease association studies</a:t>
                      </a:r>
                      <a:r>
                        <a:rPr lang="en-US" sz="1300" b="0" i="0" u="none" strike="noStrike" noProof="0">
                          <a:latin typeface="Times New Roman"/>
                        </a:rPr>
                        <a:t>,</a:t>
                      </a:r>
                      <a:endParaRPr lang="en-US"/>
                    </a:p>
                  </a:txBody>
                  <a:tcPr/>
                </a:tc>
                <a:tc>
                  <a:txBody>
                    <a:bodyPr/>
                    <a:lstStyle/>
                    <a:p>
                      <a:pPr lvl="0" algn="ctr">
                        <a:buNone/>
                      </a:pPr>
                      <a:r>
                        <a:rPr lang="en-US" sz="1000" b="0" i="0" u="none" strike="noStrike" noProof="0">
                          <a:latin typeface="Times New Roman"/>
                        </a:rPr>
                        <a:t>KNN, Random forest and naïve bayes classification and an ensemble voting algorithm</a:t>
                      </a:r>
                    </a:p>
                  </a:txBody>
                  <a:tcPr/>
                </a:tc>
                <a:tc>
                  <a:txBody>
                    <a:bodyPr/>
                    <a:lstStyle/>
                    <a:p>
                      <a:pPr lvl="0" algn="ctr">
                        <a:buNone/>
                      </a:pPr>
                      <a:r>
                        <a:rPr lang="en-US" sz="1200" b="0" i="0" u="none" strike="noStrike" noProof="0">
                          <a:latin typeface="Times New Roman"/>
                        </a:rPr>
                        <a:t>F-SNP computationally predicted  SNPs for disease  </a:t>
                      </a:r>
                      <a:endParaRPr lang="en-US" sz="1200" b="0"/>
                    </a:p>
                  </a:txBody>
                  <a:tcPr/>
                </a:tc>
                <a:tc>
                  <a:txBody>
                    <a:bodyPr/>
                    <a:lstStyle/>
                    <a:p>
                      <a:pPr marL="0" lvl="0" indent="0" algn="ctr">
                        <a:lnSpc>
                          <a:spcPct val="100000"/>
                        </a:lnSpc>
                        <a:spcBef>
                          <a:spcPts val="0"/>
                        </a:spcBef>
                        <a:spcAft>
                          <a:spcPts val="0"/>
                        </a:spcAft>
                        <a:buNone/>
                      </a:pPr>
                      <a:r>
                        <a:rPr lang="en-US" sz="1000" b="0" i="0" u="none" strike="noStrike" noProof="0">
                          <a:latin typeface="Times New Roman"/>
                        </a:rPr>
                        <a:t>This paper was published in the year 2007. This system combines databases and bioinformatics tools. Further finds the impact of Single Nucleotide Polymorphism on humans. </a:t>
                      </a:r>
                      <a:endParaRPr lang="en-US"/>
                    </a:p>
                    <a:p>
                      <a:pPr lvl="0" algn="ctr">
                        <a:buNone/>
                      </a:pPr>
                      <a:endParaRPr lang="en-US" sz="1000" b="0" i="0" u="none" strike="noStrike" noProof="0">
                        <a:latin typeface="Times New Roman"/>
                      </a:endParaRPr>
                    </a:p>
                  </a:txBody>
                  <a:tcPr/>
                </a:tc>
                <a:extLst>
                  <a:ext uri="{0D108BD9-81ED-4DB2-BD59-A6C34878D82A}">
                    <a16:rowId xmlns:a16="http://schemas.microsoft.com/office/drawing/2014/main" val="10002"/>
                  </a:ext>
                </a:extLst>
              </a:tr>
              <a:tr h="880833">
                <a:tc>
                  <a:txBody>
                    <a:bodyPr/>
                    <a:lstStyle/>
                    <a:p>
                      <a:pPr lvl="0" algn="ctr">
                        <a:buNone/>
                      </a:pPr>
                      <a:endParaRPr lang="en-US" sz="1000" b="0" i="0" u="none" strike="noStrike" noProof="0">
                        <a:latin typeface="Times New Roman"/>
                      </a:endParaRPr>
                    </a:p>
                    <a:p>
                      <a:pPr lvl="0" algn="ctr">
                        <a:buNone/>
                      </a:pPr>
                      <a:r>
                        <a:rPr lang="en-US" sz="1000" b="0" i="0" u="none" strike="noStrike" noProof="0">
                          <a:latin typeface="Times New Roman"/>
                        </a:rPr>
                        <a:t>W. N. W. M. Afifi, I. F. </a:t>
                      </a:r>
                      <a:r>
                        <a:rPr lang="en-US" sz="1000" b="0" i="0" u="none" strike="noStrike" noProof="0" err="1">
                          <a:latin typeface="Times New Roman"/>
                        </a:rPr>
                        <a:t>Warsito</a:t>
                      </a:r>
                      <a:r>
                        <a:rPr lang="en-US" sz="1000" b="0" i="0" u="none" strike="noStrike" noProof="0">
                          <a:latin typeface="Times New Roman"/>
                        </a:rPr>
                        <a:t>, M. </a:t>
                      </a:r>
                      <a:r>
                        <a:rPr lang="en-US" sz="1000" b="0" i="0" u="none" strike="noStrike" noProof="0" err="1">
                          <a:latin typeface="Times New Roman"/>
                        </a:rPr>
                        <a:t>Sayahkarajy</a:t>
                      </a:r>
                      <a:r>
                        <a:rPr lang="en-US" sz="1000" b="0" i="0" u="none" strike="noStrike" noProof="0">
                          <a:latin typeface="Times New Roman"/>
                        </a:rPr>
                        <a:t> and E. </a:t>
                      </a:r>
                      <a:r>
                        <a:rPr lang="en-US" sz="1000" b="0" i="0" u="none" strike="noStrike" noProof="0" err="1">
                          <a:latin typeface="Times New Roman"/>
                        </a:rPr>
                        <a:t>Supriyanto</a:t>
                      </a:r>
                      <a:endParaRPr lang="en-US" sz="1000" err="1"/>
                    </a:p>
                  </a:txBody>
                  <a:tcPr/>
                </a:tc>
                <a:tc>
                  <a:txBody>
                    <a:bodyPr/>
                    <a:lstStyle/>
                    <a:p>
                      <a:pPr lvl="0" algn="ctr">
                        <a:buNone/>
                      </a:pPr>
                      <a:r>
                        <a:rPr lang="en-US" sz="1000" b="0" i="0" u="none" strike="noStrike" noProof="0">
                          <a:latin typeface="Times New Roman"/>
                        </a:rPr>
                        <a:t>Random forest </a:t>
                      </a:r>
                    </a:p>
                    <a:p>
                      <a:pPr lvl="0" algn="ctr">
                        <a:buNone/>
                      </a:pPr>
                      <a:r>
                        <a:rPr lang="en-US" sz="1000" b="0" i="0" u="none" strike="noStrike" noProof="0">
                          <a:latin typeface="Times New Roman"/>
                        </a:rPr>
                        <a:t>Recursive Feature Elimination(RFE)</a:t>
                      </a:r>
                    </a:p>
                  </a:txBody>
                  <a:tcPr/>
                </a:tc>
                <a:tc>
                  <a:txBody>
                    <a:bodyPr/>
                    <a:lstStyle/>
                    <a:p>
                      <a:pPr lvl="0" algn="ctr">
                        <a:buNone/>
                      </a:pPr>
                      <a:r>
                        <a:rPr lang="en-US" sz="1000" b="0" i="0" u="none" strike="noStrike" noProof="0">
                          <a:solidFill>
                            <a:srgbClr val="000000"/>
                          </a:solidFill>
                          <a:latin typeface="Times New Roman"/>
                        </a:rPr>
                        <a:t>A real time patient monitoring system for heart disease prediction using random forest algorithm</a:t>
                      </a:r>
                      <a:endParaRPr lang="en-US">
                        <a:latin typeface="Times New Roman"/>
                      </a:endParaRPr>
                    </a:p>
                  </a:txBody>
                  <a:tcPr/>
                </a:tc>
                <a:tc>
                  <a:txBody>
                    <a:bodyPr/>
                    <a:lstStyle/>
                    <a:p>
                      <a:pPr marL="0" lvl="0" indent="0" algn="ctr">
                        <a:lnSpc>
                          <a:spcPct val="100000"/>
                        </a:lnSpc>
                        <a:spcBef>
                          <a:spcPts val="0"/>
                        </a:spcBef>
                        <a:spcAft>
                          <a:spcPts val="0"/>
                        </a:spcAft>
                        <a:buNone/>
                      </a:pPr>
                      <a:r>
                        <a:rPr lang="en-US" sz="1000" b="0" i="0" u="none" strike="noStrike" noProof="0">
                          <a:latin typeface="Times New Roman"/>
                        </a:rPr>
                        <a:t>This paper was published in the year 2018. The existing models deal with predicting the stroke risk factor in the patient and reduce the chances of ICU admission of patients.</a:t>
                      </a:r>
                      <a:endParaRPr lang="en-US" sz="1000"/>
                    </a:p>
                    <a:p>
                      <a:pPr lvl="0" algn="ctr">
                        <a:buNone/>
                      </a:pPr>
                      <a:endParaRPr lang="en-US" sz="1000" b="0" i="0" u="none" strike="noStrike" noProof="0">
                        <a:latin typeface="Times New Roman"/>
                      </a:endParaRPr>
                    </a:p>
                  </a:txBody>
                  <a:tcPr/>
                </a:tc>
                <a:extLst>
                  <a:ext uri="{0D108BD9-81ED-4DB2-BD59-A6C34878D82A}">
                    <a16:rowId xmlns:a16="http://schemas.microsoft.com/office/drawing/2014/main" val="10003"/>
                  </a:ext>
                </a:extLst>
              </a:tr>
              <a:tr h="880833">
                <a:tc>
                  <a:txBody>
                    <a:bodyPr/>
                    <a:lstStyle/>
                    <a:p>
                      <a:pPr lvl="0" algn="ctr">
                        <a:buNone/>
                      </a:pPr>
                      <a:r>
                        <a:rPr lang="en-US" sz="1000" b="0" i="0" u="none" strike="noStrike" noProof="0">
                          <a:latin typeface="Times New Roman"/>
                        </a:rPr>
                        <a:t>Chari, K. K., M. </a:t>
                      </a:r>
                      <a:r>
                        <a:rPr lang="en-US" sz="1000" b="0" i="0" u="none" strike="noStrike" noProof="0" err="1">
                          <a:latin typeface="Times New Roman"/>
                        </a:rPr>
                        <a:t>Chinna</a:t>
                      </a:r>
                      <a:r>
                        <a:rPr lang="en-US" sz="1000" b="0" i="0" u="none" strike="noStrike" noProof="0">
                          <a:latin typeface="Times New Roman"/>
                        </a:rPr>
                        <a:t> Babu, and S. </a:t>
                      </a:r>
                      <a:r>
                        <a:rPr lang="en-US" sz="1000" b="0" i="0" u="none" strike="noStrike" noProof="0" err="1">
                          <a:latin typeface="Times New Roman"/>
                        </a:rPr>
                        <a:t>Kodati</a:t>
                      </a:r>
                      <a:r>
                        <a:rPr lang="en-US" sz="1000" b="0" i="0" u="none" strike="noStrike" noProof="0">
                          <a:latin typeface="Times New Roman"/>
                        </a:rPr>
                        <a:t>. </a:t>
                      </a:r>
                      <a:endParaRPr lang="en-US"/>
                    </a:p>
                  </a:txBody>
                  <a:tcPr/>
                </a:tc>
                <a:tc>
                  <a:txBody>
                    <a:bodyPr/>
                    <a:lstStyle/>
                    <a:p>
                      <a:pPr lvl="0" algn="ctr">
                        <a:buNone/>
                      </a:pPr>
                      <a:r>
                        <a:rPr lang="en-US" sz="1000" b="0" i="0" u="none" strike="noStrike" noProof="0">
                          <a:latin typeface="Times New Roman"/>
                        </a:rPr>
                        <a:t>KNN, Decision trees, Support Vector machines, XG Boost methods</a:t>
                      </a:r>
                    </a:p>
                  </a:txBody>
                  <a:tcPr/>
                </a:tc>
                <a:tc>
                  <a:txBody>
                    <a:bodyPr/>
                    <a:lstStyle/>
                    <a:p>
                      <a:pPr lvl="0" algn="ctr">
                        <a:buNone/>
                      </a:pPr>
                      <a:r>
                        <a:rPr lang="en-US" sz="1000" b="0" i="0" u="none" strike="noStrike" noProof="0">
                          <a:latin typeface="Times New Roman"/>
                        </a:rPr>
                        <a:t>Development of a python based classification web interface for independent datasets</a:t>
                      </a:r>
                    </a:p>
                  </a:txBody>
                  <a:tcPr/>
                </a:tc>
                <a:tc>
                  <a:txBody>
                    <a:bodyPr/>
                    <a:lstStyle/>
                    <a:p>
                      <a:pPr lvl="0" algn="ctr">
                        <a:buNone/>
                      </a:pPr>
                      <a:r>
                        <a:rPr lang="en-US" sz="1000" b="0" i="0" u="none" strike="noStrike" noProof="0" dirty="0">
                          <a:latin typeface="Times New Roman"/>
                        </a:rPr>
                        <a:t>This paper was published in the year 2022.  It uses cancer dataset.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774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7FFAFC0C-C3B1-D14D-CEDD-45CBA75927AB}"/>
              </a:ext>
            </a:extLst>
          </p:cNvPr>
          <p:cNvSpPr txBox="1">
            <a:spLocks noEditPoints="1"/>
          </p:cNvSpPr>
          <p:nvPr/>
        </p:nvSpPr>
        <p:spPr>
          <a:xfrm>
            <a:off x="589449" y="402490"/>
            <a:ext cx="2864745"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600">
                <a:latin typeface="Times New Roman"/>
                <a:cs typeface="Arial"/>
              </a:rPr>
              <a:t>DATA SETS</a:t>
            </a:r>
          </a:p>
        </p:txBody>
      </p:sp>
      <p:sp>
        <p:nvSpPr>
          <p:cNvPr id="8" name="TextBox 7">
            <a:extLst>
              <a:ext uri="{FF2B5EF4-FFF2-40B4-BE49-F238E27FC236}">
                <a16:creationId xmlns:a16="http://schemas.microsoft.com/office/drawing/2014/main" id="{2C291414-66EC-EF66-CA06-3535216DC2E7}"/>
              </a:ext>
            </a:extLst>
          </p:cNvPr>
          <p:cNvSpPr txBox="1"/>
          <p:nvPr/>
        </p:nvSpPr>
        <p:spPr>
          <a:xfrm>
            <a:off x="522817" y="1073150"/>
            <a:ext cx="10701866" cy="50956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b="1">
                <a:latin typeface="Times New Roman"/>
                <a:cs typeface="Times New Roman"/>
              </a:rPr>
              <a:t>Pneumonia</a:t>
            </a:r>
            <a:endParaRPr lang="en-US" sz="1600" b="1">
              <a:solidFill>
                <a:srgbClr val="000000"/>
              </a:solidFill>
              <a:latin typeface="Times New Roman"/>
              <a:cs typeface="Times New Roman"/>
            </a:endParaRPr>
          </a:p>
          <a:p>
            <a:pPr algn="just">
              <a:lnSpc>
                <a:spcPct val="150000"/>
              </a:lnSpc>
            </a:pPr>
            <a:r>
              <a:rPr lang="en-US" sz="1600">
                <a:latin typeface="Times New Roman"/>
                <a:cs typeface="Times New Roman"/>
              </a:rPr>
              <a:t>To predict pneumonia, we used “Chest X-ray images (Pneumonia)” from Kaggle. This dataset consists of 5863 X-ray images (JPEG) and has two categories: Pneumonia and Normal. These images were collected from pediatric patients of one to five years old. </a:t>
            </a:r>
          </a:p>
          <a:p>
            <a:pPr algn="just">
              <a:lnSpc>
                <a:spcPct val="150000"/>
              </a:lnSpc>
            </a:pPr>
            <a:r>
              <a:rPr lang="en-US" sz="1600" b="1">
                <a:solidFill>
                  <a:schemeClr val="tx1"/>
                </a:solidFill>
                <a:latin typeface="Times New Roman"/>
                <a:cs typeface="Times New Roman"/>
              </a:rPr>
              <a:t>Heart Disease</a:t>
            </a:r>
            <a:endParaRPr lang="en-US" sz="1600">
              <a:latin typeface="Times New Roman"/>
              <a:cs typeface="Times New Roman"/>
            </a:endParaRPr>
          </a:p>
          <a:p>
            <a:pPr algn="just">
              <a:lnSpc>
                <a:spcPct val="150000"/>
              </a:lnSpc>
            </a:pPr>
            <a:r>
              <a:rPr lang="en-US" sz="1600">
                <a:latin typeface="Times New Roman"/>
                <a:cs typeface="Times New Roman"/>
              </a:rPr>
              <a:t>To predict heart disease, we used “Heart Disease Data Set” from University of California, Irvine Machine Learning. It has 76 attributes including predicted attribute</a:t>
            </a:r>
            <a:endParaRPr lang="en-US"/>
          </a:p>
          <a:p>
            <a:pPr algn="just"/>
            <a:r>
              <a:rPr lang="en-US" sz="1600" b="1">
                <a:solidFill>
                  <a:schemeClr val="tx1"/>
                </a:solidFill>
                <a:latin typeface="Times New Roman"/>
                <a:cs typeface="Times New Roman"/>
              </a:rPr>
              <a:t>Malaria </a:t>
            </a:r>
            <a:endParaRPr lang="en-US" sz="1600">
              <a:solidFill>
                <a:schemeClr val="tx1"/>
              </a:solidFill>
              <a:latin typeface="Times New Roman"/>
              <a:cs typeface="Times New Roman"/>
            </a:endParaRPr>
          </a:p>
          <a:p>
            <a:pPr algn="just">
              <a:lnSpc>
                <a:spcPct val="150000"/>
              </a:lnSpc>
            </a:pPr>
            <a:r>
              <a:rPr lang="en-US" sz="1600">
                <a:solidFill>
                  <a:schemeClr val="tx1"/>
                </a:solidFill>
                <a:latin typeface="Times New Roman"/>
                <a:cs typeface="Times New Roman"/>
              </a:rPr>
              <a:t>To predict malaria, we used "Malaria Screener datasheet” from National Library of Medicine. This dataset consists of 27,558 images (JPEG) and has two categories: Infected and Uninfected.</a:t>
            </a:r>
          </a:p>
          <a:p>
            <a:pPr algn="just">
              <a:lnSpc>
                <a:spcPct val="150000"/>
              </a:lnSpc>
            </a:pPr>
            <a:r>
              <a:rPr lang="en-US" sz="1600" b="1">
                <a:solidFill>
                  <a:schemeClr val="tx1"/>
                </a:solidFill>
                <a:latin typeface="Times New Roman"/>
                <a:cs typeface="Times New Roman"/>
              </a:rPr>
              <a:t>Diabetes</a:t>
            </a:r>
            <a:endParaRPr lang="en-US" sz="1600">
              <a:solidFill>
                <a:schemeClr val="tx1"/>
              </a:solidFill>
              <a:latin typeface="Times New Roman"/>
              <a:cs typeface="Times New Roman"/>
            </a:endParaRPr>
          </a:p>
          <a:p>
            <a:pPr algn="just">
              <a:lnSpc>
                <a:spcPct val="150000"/>
              </a:lnSpc>
            </a:pPr>
            <a:r>
              <a:rPr lang="en-US" sz="1600">
                <a:solidFill>
                  <a:schemeClr val="tx1"/>
                </a:solidFill>
                <a:latin typeface="Times New Roman"/>
                <a:cs typeface="Times New Roman"/>
              </a:rPr>
              <a:t>To predict diabetes, we used “Diabetes dataset” from University of California, Irvine Machine Learning. It has 8 predictor features with one target feature. Pregnancies, Skin thickness, BMI, Age, Glucose level, Pedigree are some of the attributes used.</a:t>
            </a:r>
            <a:endParaRPr lang="en-US"/>
          </a:p>
          <a:p>
            <a:pPr algn="just">
              <a:lnSpc>
                <a:spcPct val="150000"/>
              </a:lnSpc>
            </a:pPr>
            <a:endParaRPr lang="en-US" sz="1600">
              <a:latin typeface="Times New Roman"/>
              <a:cs typeface="Times New Roman"/>
            </a:endParaRPr>
          </a:p>
        </p:txBody>
      </p:sp>
    </p:spTree>
    <p:extLst>
      <p:ext uri="{BB962C8B-B14F-4D97-AF65-F5344CB8AC3E}">
        <p14:creationId xmlns:p14="http://schemas.microsoft.com/office/powerpoint/2010/main" val="198524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a:t>Proposed Algorithm</a:t>
            </a:r>
          </a:p>
        </p:txBody>
      </p:sp>
      <p:sp>
        <p:nvSpPr>
          <p:cNvPr id="2" name="object 2"/>
          <p:cNvSpPr txBox="1">
            <a:spLocks noEditPoints="1"/>
          </p:cNvSpPr>
          <p:nvPr/>
        </p:nvSpPr>
        <p:spPr>
          <a:xfrm>
            <a:off x="589449" y="402490"/>
            <a:ext cx="4663911"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IN" altLang="en-US" sz="3600">
                <a:latin typeface="Times New Roman"/>
                <a:cs typeface="Arial"/>
              </a:rPr>
              <a:t>Workflow</a:t>
            </a:r>
          </a:p>
        </p:txBody>
      </p:sp>
      <p:graphicFrame>
        <p:nvGraphicFramePr>
          <p:cNvPr id="12" name="Diagram 11">
            <a:extLst>
              <a:ext uri="{FF2B5EF4-FFF2-40B4-BE49-F238E27FC236}">
                <a16:creationId xmlns:a16="http://schemas.microsoft.com/office/drawing/2014/main" id="{8881B038-F660-D26A-B06D-278FABA6AAA0}"/>
              </a:ext>
            </a:extLst>
          </p:cNvPr>
          <p:cNvGraphicFramePr/>
          <p:nvPr>
            <p:extLst>
              <p:ext uri="{D42A27DB-BD31-4B8C-83A1-F6EECF244321}">
                <p14:modId xmlns:p14="http://schemas.microsoft.com/office/powerpoint/2010/main" val="93493090"/>
              </p:ext>
            </p:extLst>
          </p:nvPr>
        </p:nvGraphicFramePr>
        <p:xfrm>
          <a:off x="409524" y="135934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2268</Words>
  <Application>Microsoft Office PowerPoint</Application>
  <PresentationFormat>Widescreen</PresentationFormat>
  <Paragraphs>338</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Microsoft YaHei</vt:lpstr>
      <vt:lpstr>Arial</vt:lpstr>
      <vt:lpstr>Arial,Sans-Serif</vt:lpstr>
      <vt:lpstr>Calibri</vt:lpstr>
      <vt:lpstr>Times New Roman</vt:lpstr>
      <vt:lpstr>Trebuchet MS</vt:lpstr>
      <vt:lpstr>Wingdings</vt:lpstr>
      <vt:lpstr>Office Theme</vt:lpstr>
      <vt:lpstr>WEB INTERFACE FOR PREDICTING MULTIPLE DISEASES</vt:lpstr>
      <vt:lpstr>Agenda</vt:lpstr>
      <vt:lpstr>Introduction</vt:lpstr>
      <vt:lpstr>Introduction</vt:lpstr>
      <vt:lpstr>Objectives</vt:lpstr>
      <vt:lpstr>Existing Works</vt:lpstr>
      <vt:lpstr>Existing Works</vt:lpstr>
      <vt:lpstr>PowerPoint Presentation</vt:lpstr>
      <vt:lpstr>Proposed Algorithm</vt:lpstr>
      <vt:lpstr>Implementation Details</vt:lpstr>
      <vt:lpstr>Implementation Details</vt:lpstr>
      <vt:lpstr>Proposed Architecture</vt:lpstr>
      <vt:lpstr>PowerPoint Presentation</vt:lpstr>
      <vt:lpstr>Implementation Details</vt:lpstr>
      <vt:lpstr>Implementation Details</vt:lpstr>
      <vt:lpstr>Implementation Details</vt:lpstr>
      <vt:lpstr>Implementation Details</vt:lpstr>
      <vt:lpstr>Implementation Details</vt:lpstr>
      <vt:lpstr>Implementation Details</vt:lpstr>
      <vt:lpstr>PowerPoint Presentation</vt:lpstr>
      <vt:lpstr>Implementation Details</vt:lpstr>
      <vt:lpstr>Implementation Details</vt:lpstr>
      <vt:lpstr>Implementation Details</vt:lpstr>
      <vt:lpstr>Implementation Details</vt:lpstr>
      <vt:lpstr>Conclusion</vt:lpstr>
      <vt:lpstr>Conclusion</vt:lpstr>
      <vt:lpstr>Contribution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saiteja korrayi</cp:lastModifiedBy>
  <cp:revision>6</cp:revision>
  <dcterms:created xsi:type="dcterms:W3CDTF">2022-11-08T06:15:00Z</dcterms:created>
  <dcterms:modified xsi:type="dcterms:W3CDTF">2023-05-15T05:35:02Z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2022-03-30T16:30:00Z</vt:filetime>
  </property>
  <property fmtid="{D5CDD505-2E9C-101B-9397-08002B2CF9AE}" pid="3" name="Creator">
    <vt:lpwstr>Microsoft® PowerPoint® for Microsoft 365</vt:lpwstr>
  </property>
  <property fmtid="{D5CDD505-2E9C-101B-9397-08002B2CF9AE}" pid="4" name="LastSaved">
    <vt:filetime>2022-11-08T16:30:00Z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1033-11.2.0.11440</vt:lpwstr>
  </property>
</Properties>
</file>