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591a0c9f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591a0c9f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visitors make a purchase?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last touches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on the purchase page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each campaign responsible for?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591a0c9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591a0c9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is the typical user journey?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5790dd2a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5790dd2a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5790dd2a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5790dd2a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CoolTShirts can re-invest in 5 campaigns. Which should they pick and why?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790dd2a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790dd2a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790dd2a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790dd2a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5790dd2a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5790dd2a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campaigns and sources does CoolTShirts use and how are they related? Be sure to explain the difference between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utm_campaign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utm_source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6a0240d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6a0240d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pages are on their website?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790dd2a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5790dd2a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5790dd2a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5790dd2a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first touches is each campaign responsible for?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591a0c9f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591a0c9f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last touches is each campaign responsible for?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591a0c9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591a0c9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visitors make a purchase?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last touches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on the purchase page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each campaign responsible for?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Codecademy Capstone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Korrin Perry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88050" y="384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user journey?</a:t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520925" y="1586500"/>
            <a:ext cx="51531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Using the previous last-touch query but adding a WHERE statement, the counts were as followed on the purchase page: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25" y="2448625"/>
            <a:ext cx="5363299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/>
        </p:nvSpPr>
        <p:spPr>
          <a:xfrm>
            <a:off x="5844675" y="1445200"/>
            <a:ext cx="3123900" cy="340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Code: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last_touch AS (SELECT user_id,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MAX(timestamp) as last_touch_at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FROM page_visits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WHERE page_name = '4 - purchase'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GROUP BY user_id),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user journey?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1240875" y="1567550"/>
            <a:ext cx="6867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typical user journey starts from an ad that the user might see on a website as compared to a general </a:t>
            </a:r>
            <a:r>
              <a:rPr lang="en">
                <a:solidFill>
                  <a:srgbClr val="FFFFFF"/>
                </a:solidFill>
              </a:rPr>
              <a:t>web search. For example, overwhelmingly, most first touches came from article websites such as Medium, NYTimes, and Buzzfeed (in that order) compared to a Google search. </a:t>
            </a:r>
            <a:r>
              <a:rPr lang="en">
                <a:solidFill>
                  <a:srgbClr val="FFFFFF"/>
                </a:solidFill>
              </a:rPr>
              <a:t> By looking at the user’s last-touch attribution, since it is a good way of knowing how visitors are drawn back to the website for a final purchase, what is attracting user’s back to most likely make a purchase is the weekly newsletters from CoolTShirts and retargeting ads that are seen on Facebook.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the </a:t>
            </a:r>
            <a:r>
              <a:rPr lang="en"/>
              <a:t>campaign</a:t>
            </a:r>
            <a:r>
              <a:rPr lang="en"/>
              <a:t> budget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the </a:t>
            </a:r>
            <a:r>
              <a:rPr lang="en"/>
              <a:t>campaign</a:t>
            </a:r>
            <a:r>
              <a:rPr lang="en"/>
              <a:t> budget 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CoolTShirts should re-invest in: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Weekly Newsletter through email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Retargeting</a:t>
            </a:r>
            <a:r>
              <a:rPr lang="en"/>
              <a:t>-Ad on Facebook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Interview with CoolTShirts Founder on Medium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Getting to Know CoolTShirts on NYTimes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Ten Crazy CoolTShirts Facts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campaigns are suggested because the Newsletter and R</a:t>
            </a:r>
            <a:r>
              <a:rPr lang="en"/>
              <a:t>etargeting</a:t>
            </a:r>
            <a:r>
              <a:rPr lang="en"/>
              <a:t> Ad generated the highest number of last-touch attributions </a:t>
            </a:r>
            <a:r>
              <a:rPr lang="en"/>
              <a:t>in conjunction</a:t>
            </a:r>
            <a:r>
              <a:rPr lang="en"/>
              <a:t> with the articles on Medium, NYTimes, and Buzzfeed that generated the highest number of first-touch attributions out of all the campaigns previously run.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		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Get </a:t>
            </a:r>
            <a:r>
              <a:rPr lang="en" sz="1800"/>
              <a:t>familiar</a:t>
            </a:r>
            <a:r>
              <a:rPr lang="en" sz="1800"/>
              <a:t> with CoolTShirts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is the user journey?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Optimize the </a:t>
            </a:r>
            <a:r>
              <a:rPr lang="en" sz="1800"/>
              <a:t>campaign</a:t>
            </a:r>
            <a:r>
              <a:rPr lang="en" sz="1800"/>
              <a:t> budget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familiar with CoolTShirts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88525" y="402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familiar with the company 	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79975" y="1473600"/>
            <a:ext cx="5560200" cy="115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UTM parameters are used by websites to capture information about what attributed to website traffic. UTM_campaign identifies the specific ad or email blast as compared to UTM_source identifies which touchpoint sent the traffic (e.g. google, email, facebook, etc.). The query resulted in 8 distinct campaigns that CoolTShirts uses and 6 distinct sources.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5825725" y="1520975"/>
            <a:ext cx="3123900" cy="340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Code: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SELECT COUNT(DISTINCT utm_campaign)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FROM page_visits;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SELECT COUNT(DISTINCT utm_source)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FROM page_visits;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SELECT DISTINCT utm_campaign, utm_source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FROM page_visits;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88" y="2998975"/>
            <a:ext cx="5422174" cy="1923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familiar with the company 	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397600" y="1719100"/>
            <a:ext cx="4725900" cy="97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are 4 distinct pages on the CoolTShirts website. These were identified using the page_visits table →  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00" y="2819025"/>
            <a:ext cx="5287975" cy="13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5825725" y="1520975"/>
            <a:ext cx="3123900" cy="340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Code: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SELECT DISTINCT page_name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FROM page_visits;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user journey?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user journey?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341000" y="1456913"/>
            <a:ext cx="3031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First Touch Attribution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5835200" y="308525"/>
            <a:ext cx="3123900" cy="466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Code: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first_touch AS (SELECT user_id,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MIN(timestamp) as first_touch_at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FROM page_visits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GROUP BY user_id),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ft_attr AS (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SELECT ft.user_id,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ft.first_touch_at,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pv.utm_source,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pv.utm_campaign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FROM first_touch ft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JOIN page_visits pv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ON ft.user_id = pv.user_id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AND ft.first_touch_at = pv.timestamp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SELECT ft_attr.utm_source,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ft_attr.utm_campaign,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COUNT(*)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FROM ft_attr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GROUP BY 1,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ORDER BY 3 DESC;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5" y="2392400"/>
            <a:ext cx="5530400" cy="11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255750" y="1947075"/>
            <a:ext cx="52098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 descending order, the count of first touches is as follows: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tells us that the “interview-with-cool-tshirts-founder” was the most successful </a:t>
            </a:r>
            <a:r>
              <a:rPr lang="en">
                <a:solidFill>
                  <a:srgbClr val="FFFFFF"/>
                </a:solidFill>
              </a:rPr>
              <a:t>campaign</a:t>
            </a:r>
            <a:r>
              <a:rPr lang="en">
                <a:solidFill>
                  <a:srgbClr val="FFFFFF"/>
                </a:solidFill>
              </a:rPr>
              <a:t> at attracting people and the “cool-tshirts-search” on google was the least successful campaign,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user journey?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5835200" y="308525"/>
            <a:ext cx="3123900" cy="466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Code: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last_touch AS (SELECT user_id,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MAX(timestamp) as last_touch_at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FROM page_visits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GROUP BY user_id),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lt_attr AS (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SELECT lt.user_id,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lt.last_touch_at,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pv.utm_source,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pv.utm_campaign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FROM last_touch lt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JOIN page_visits pv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ON lt.user_id = pv.user_id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AND lt.last_touch_at = pv.timestamp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SELECT lt_attr.utm_source,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lt_attr.utm_campaign,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COUNT(*)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FROM lt_attr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GROUP BY 1,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ORDER BY 3 DESC;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321300" y="1449125"/>
            <a:ext cx="3940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Last Touch Attribution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264475" y="1742925"/>
            <a:ext cx="53046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 descending order, the count of last touches is as follows: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tells us that the “weekly-newsletter” was most </a:t>
            </a:r>
            <a:r>
              <a:rPr lang="en">
                <a:solidFill>
                  <a:srgbClr val="FFFFFF"/>
                </a:solidFill>
              </a:rPr>
              <a:t>successful</a:t>
            </a:r>
            <a:r>
              <a:rPr lang="en">
                <a:solidFill>
                  <a:srgbClr val="FFFFFF"/>
                </a:solidFill>
              </a:rPr>
              <a:t> with “retargetting-ad” as a close second and “cool-tshirts-search” on google as least successful 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13" y="2172975"/>
            <a:ext cx="54823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user journey?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369438" y="2339750"/>
            <a:ext cx="50961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There were 361 distinct user_id’s for visitors that made a purchase on CoolTShirts.com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5844675" y="1502025"/>
            <a:ext cx="3123900" cy="340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Code: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SELECT COUNT(DISTINCT user_id)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FROM page_visits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WHERE page_name = '4 - purchase';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63" y="3311275"/>
            <a:ext cx="5539874" cy="40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