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72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5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CE11-B16D-4555-8AE6-659AF2FA5C9F}" type="datetimeFigureOut">
              <a:rPr lang="en-US" smtClean="0"/>
              <a:pPr/>
              <a:t>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37FF-C0A2-44A7-B465-4F331717A1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107" y="4953000"/>
            <a:ext cx="6173808" cy="1066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107" y="1371600"/>
            <a:ext cx="6859786" cy="3505200"/>
          </a:xfrm>
        </p:spPr>
        <p:txBody>
          <a:bodyPr>
            <a:noAutofit/>
          </a:bodyPr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0750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CE11-B16D-4555-8AE6-659AF2FA5C9F}" type="datetimeFigureOut">
              <a:rPr lang="en-US" smtClean="0"/>
              <a:pPr/>
              <a:t>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37FF-C0A2-44A7-B465-4F331717A1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7331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CE11-B16D-4555-8AE6-659AF2FA5C9F}" type="datetimeFigureOut">
              <a:rPr lang="en-US" smtClean="0"/>
              <a:pPr/>
              <a:t>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37FF-C0A2-44A7-B465-4F331717A1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2106" y="533400"/>
            <a:ext cx="6059479" cy="5592764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914" y="533400"/>
            <a:ext cx="1028968" cy="55927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8754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CE11-B16D-4555-8AE6-659AF2FA5C9F}" type="datetimeFigureOut">
              <a:rPr lang="en-US" smtClean="0"/>
              <a:pPr/>
              <a:t>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37FF-C0A2-44A7-B465-4F331717A1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chemeClr val="accent2"/>
              </a:buClr>
              <a:defRPr/>
            </a:lvl2pPr>
            <a:lvl5pPr>
              <a:defRPr/>
            </a:lvl5pPr>
            <a:lvl6pPr>
              <a:buClr>
                <a:schemeClr val="accent2"/>
              </a:buClr>
              <a:defRPr baseline="0"/>
            </a:lvl6pPr>
            <a:lvl7pPr>
              <a:buClr>
                <a:schemeClr val="accent2"/>
              </a:buClr>
              <a:defRPr baseline="0"/>
            </a:lvl7pPr>
            <a:lvl8pPr>
              <a:buClr>
                <a:schemeClr val="accent2"/>
              </a:buClr>
              <a:defRPr baseline="0"/>
            </a:lvl8pPr>
            <a:lvl9pPr>
              <a:buClr>
                <a:schemeClr val="accent2"/>
              </a:buCl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3633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CE11-B16D-4555-8AE6-659AF2FA5C9F}" type="datetimeFigureOut">
              <a:rPr lang="en-US" smtClean="0"/>
              <a:pPr/>
              <a:t>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37FF-C0A2-44A7-B465-4F331717A1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7" y="990600"/>
            <a:ext cx="6173808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2514601"/>
            <a:ext cx="6859786" cy="2819400"/>
          </a:xfrm>
        </p:spPr>
        <p:txBody>
          <a:bodyPr anchor="b">
            <a:noAutofit/>
          </a:bodyPr>
          <a:lstStyle>
            <a:lvl1pPr algn="l">
              <a:defRPr sz="66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9165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CE11-B16D-4555-8AE6-659AF2FA5C9F}" type="datetimeFigureOut">
              <a:rPr lang="en-US" smtClean="0"/>
              <a:pPr/>
              <a:t>1/4/2014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37FF-C0A2-44A7-B465-4F331717A1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7824" y="1828800"/>
            <a:ext cx="3487059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2108" y="1828800"/>
            <a:ext cx="348477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533400"/>
            <a:ext cx="7202776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315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CE11-B16D-4555-8AE6-659AF2FA5C9F}" type="datetimeFigureOut">
              <a:rPr lang="en-US" smtClean="0"/>
              <a:pPr/>
              <a:t>1/4/2014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37FF-C0A2-44A7-B465-4F331717A1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112" y="2667000"/>
            <a:ext cx="3484771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112" y="1828800"/>
            <a:ext cx="3484771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2108" y="2667000"/>
            <a:ext cx="3484771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8" y="1828800"/>
            <a:ext cx="3484771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533400"/>
            <a:ext cx="720277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1292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CE11-B16D-4555-8AE6-659AF2FA5C9F}" type="datetimeFigureOut">
              <a:rPr lang="en-US" smtClean="0"/>
              <a:pPr/>
              <a:t>1/4/2014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37FF-C0A2-44A7-B465-4F331717A1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3656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CE11-B16D-4555-8AE6-659AF2FA5C9F}" type="datetimeFigureOut">
              <a:rPr lang="en-US" smtClean="0"/>
              <a:pPr/>
              <a:t>1/4/2014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37FF-C0A2-44A7-B465-4F331717A1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5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CE11-B16D-4555-8AE6-659AF2FA5C9F}" type="datetimeFigureOut">
              <a:rPr lang="en-US" smtClean="0"/>
              <a:pPr/>
              <a:t>1/4/2014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37FF-C0A2-44A7-B465-4F331717A1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021" y="838200"/>
            <a:ext cx="4630357" cy="5181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7624" y="4648200"/>
            <a:ext cx="245808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624" y="2590800"/>
            <a:ext cx="245808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1364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28856" y="457200"/>
            <a:ext cx="4973345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14681" y="836610"/>
            <a:ext cx="4401697" cy="518319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7624" y="4648200"/>
            <a:ext cx="245808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624" y="2590800"/>
            <a:ext cx="245808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7385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8441" y="6172201"/>
            <a:ext cx="990302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4A1CE11-B16D-4555-8AE6-659AF2FA5C9F}" type="datetimeFigureOut">
              <a:rPr lang="en-US" smtClean="0"/>
              <a:pPr/>
              <a:t>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8759" y="6172201"/>
            <a:ext cx="51481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01739" y="6172201"/>
            <a:ext cx="743144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F0C37FF-C0A2-44A7-B465-4F331717A13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0" y="0"/>
            <a:ext cx="9144000" cy="6858000"/>
            <a:chOff x="-1" y="0"/>
            <a:chExt cx="12188825" cy="6858000"/>
          </a:xfrm>
        </p:grpSpPr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4164514" y="6705600"/>
              <a:ext cx="8024310" cy="152400"/>
            </a:xfrm>
            <a:prstGeom prst="rect">
              <a:avLst/>
            </a:prstGeom>
            <a:gradFill rotWithShape="0"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1680956" y="1981200"/>
              <a:ext cx="507868" cy="4267200"/>
            </a:xfrm>
            <a:prstGeom prst="rect">
              <a:avLst/>
            </a:prstGeom>
            <a:gradFill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-1" y="5257800"/>
              <a:ext cx="609441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-1" y="5410200"/>
              <a:ext cx="609441" cy="14478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11680956" y="0"/>
              <a:ext cx="507868" cy="1981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7618015" y="0"/>
              <a:ext cx="4062942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3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609440" y="304800"/>
              <a:ext cx="711015" cy="762000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-1" y="1066800"/>
              <a:ext cx="609441" cy="4191000"/>
            </a:xfrm>
            <a:prstGeom prst="rect">
              <a:avLst/>
            </a:prstGeom>
            <a:gradFill rotWithShape="0">
              <a:gsLst>
                <a:gs pos="0">
                  <a:schemeClr val="bg2">
                    <a:lumMod val="50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-1" y="304800"/>
              <a:ext cx="609441" cy="76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-1" y="0"/>
              <a:ext cx="1320456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1320455" y="0"/>
              <a:ext cx="629756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V="1">
              <a:off x="609440" y="304800"/>
              <a:ext cx="0" cy="6553200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609440" y="6705600"/>
              <a:ext cx="11579384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V="1">
              <a:off x="11680956" y="0"/>
              <a:ext cx="0" cy="670560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-1" y="304800"/>
              <a:ext cx="12188825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H="1">
              <a:off x="7618015" y="457200"/>
              <a:ext cx="4570809" cy="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V="1">
              <a:off x="7618015" y="0"/>
              <a:ext cx="0" cy="45720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11680956" y="1981200"/>
              <a:ext cx="5078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1320455" y="0"/>
              <a:ext cx="0" cy="106680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 flipH="1">
              <a:off x="-1" y="1066800"/>
              <a:ext cx="1320456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H="1">
              <a:off x="-1" y="5257800"/>
              <a:ext cx="609441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 flipH="1">
              <a:off x="-1" y="5410200"/>
              <a:ext cx="60944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8" y="1828800"/>
            <a:ext cx="7202776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2108" y="533400"/>
            <a:ext cx="7202776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452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800"/>
        </a:spcBef>
        <a:buClr>
          <a:schemeClr val="accent2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1363" indent="-171450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67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080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44752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82496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57984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 Development</a:t>
            </a:r>
          </a:p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Inter IIT Tech Fest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Automatic Railway Ticketing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25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834" y="1883536"/>
            <a:ext cx="2534636" cy="4520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Home &gt; Purchase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Ticket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/>
              <a:t>Select destination</a:t>
            </a:r>
          </a:p>
          <a:p>
            <a:r>
              <a:rPr lang="en-US" dirty="0" smtClean="0"/>
              <a:t>Select Train &amp; Time</a:t>
            </a:r>
          </a:p>
          <a:p>
            <a:r>
              <a:rPr lang="en-US" dirty="0" smtClean="0"/>
              <a:t>Select no of tickets</a:t>
            </a:r>
          </a:p>
          <a:p>
            <a:r>
              <a:rPr lang="en-US" dirty="0" smtClean="0"/>
              <a:t>Select the ID Type</a:t>
            </a:r>
          </a:p>
          <a:p>
            <a:r>
              <a:rPr lang="en-US" dirty="0" smtClean="0"/>
              <a:t>Submit request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Ticket Purchase Process: Step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84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834" y="1887829"/>
            <a:ext cx="2534636" cy="451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request is submitted the 		            </a:t>
            </a:r>
            <a:r>
              <a:rPr lang="en-US" b="1" dirty="0" smtClean="0"/>
              <a:t>Client App </a:t>
            </a:r>
            <a:r>
              <a:rPr lang="en-US" dirty="0" smtClean="0"/>
              <a:t>retrieves </a:t>
            </a:r>
            <a:r>
              <a:rPr lang="en-US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payment 			     url </a:t>
            </a:r>
            <a:r>
              <a:rPr lang="en-US" dirty="0" smtClean="0"/>
              <a:t>from the server</a:t>
            </a:r>
          </a:p>
          <a:p>
            <a:r>
              <a:rPr lang="en-US" dirty="0" smtClean="0"/>
              <a:t>Confirm you details and pay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Ticket Purchase Process: Step </a:t>
            </a:r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57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834" y="1905000"/>
            <a:ext cx="2534636" cy="4498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successful payment you get 			       a confirmed ticket status with 		             other details</a:t>
            </a:r>
          </a:p>
          <a:p>
            <a:r>
              <a:rPr lang="en-US" dirty="0" smtClean="0"/>
              <a:t>Click the button to receive a 		               SMS Ticket and go back to 			                  home page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Ticket Purchase Process: </a:t>
            </a:r>
            <a:r>
              <a:rPr lang="en-US" dirty="0" smtClean="0"/>
              <a:t>Final Step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23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Flow Chart</a:t>
            </a:r>
            <a:endParaRPr lang="en-US" dirty="0"/>
          </a:p>
        </p:txBody>
      </p:sp>
      <p:pic>
        <p:nvPicPr>
          <p:cNvPr id="7170" name="Picture 2" descr="http://nationalexposureapp.com/wp-content/uploads/2012/02/People-Texti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137" y="4878629"/>
            <a:ext cx="1653506" cy="1064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948" y="3215003"/>
            <a:ext cx="540735" cy="975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 descr="http://icons.iconarchive.com/icons/icons-land/vista-hardware-devices/256/Home-Server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590800"/>
            <a:ext cx="884129" cy="88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C:\Users\Vineet\Desktop\wifi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572419" y="3248819"/>
            <a:ext cx="332581" cy="332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981200"/>
            <a:ext cx="540735" cy="975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10" descr="C:\Users\Vineet\Desktop\wifi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020219" y="2743200"/>
            <a:ext cx="332581" cy="332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http://yoursourceisopen.com/wp-content/uploads/2011/02/72d9c067wallet-icon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27976">
            <a:off x="4949011" y="2608592"/>
            <a:ext cx="633550" cy="506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C:\Users\Vineet\Desktop\wifi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419600" y="2286000"/>
            <a:ext cx="332581" cy="332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2" name="Picture 14" descr="http://cdn.freedomoutpost.com/wp-content/uploads/2013/10/bitcoin-logo-3d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837" y="2162840"/>
            <a:ext cx="504160" cy="50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C:\Users\Vineet\Desktop\wifi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687219" y="2667000"/>
            <a:ext cx="332581" cy="332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http://icons.iconarchive.com/icons/icons-land/vista-hardware-devices/256/Home-Server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671" y="2590800"/>
            <a:ext cx="884129" cy="88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3291203"/>
            <a:ext cx="540735" cy="975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10" descr="C:\Users\Vineet\Desktop\wifi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162800" y="3401219"/>
            <a:ext cx="332581" cy="332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274482" y="6107668"/>
            <a:ext cx="75533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Users</a:t>
            </a:r>
          </a:p>
        </p:txBody>
      </p:sp>
      <p:cxnSp>
        <p:nvCxnSpPr>
          <p:cNvPr id="26" name="Elbow Connector 25"/>
          <p:cNvCxnSpPr>
            <a:endCxn id="7" idx="2"/>
          </p:cNvCxnSpPr>
          <p:nvPr/>
        </p:nvCxnSpPr>
        <p:spPr>
          <a:xfrm rot="10800000">
            <a:off x="1090316" y="4191000"/>
            <a:ext cx="2567284" cy="122011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20193244">
            <a:off x="771264" y="2590800"/>
            <a:ext cx="1436612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Ticket Request</a:t>
            </a:r>
          </a:p>
        </p:txBody>
      </p:sp>
      <p:sp>
        <p:nvSpPr>
          <p:cNvPr id="36" name="TextBox 35"/>
          <p:cNvSpPr txBox="1"/>
          <p:nvPr/>
        </p:nvSpPr>
        <p:spPr>
          <a:xfrm rot="20810494">
            <a:off x="2322070" y="2046676"/>
            <a:ext cx="1321196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Ticket Details</a:t>
            </a:r>
          </a:p>
        </p:txBody>
      </p:sp>
      <p:sp>
        <p:nvSpPr>
          <p:cNvPr id="37" name="TextBox 36"/>
          <p:cNvSpPr txBox="1"/>
          <p:nvPr/>
        </p:nvSpPr>
        <p:spPr>
          <a:xfrm rot="20810494">
            <a:off x="2706875" y="3162821"/>
            <a:ext cx="1154483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Payment </a:t>
            </a:r>
          </a:p>
          <a:p>
            <a:pPr algn="ctr"/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Instructions</a:t>
            </a:r>
          </a:p>
        </p:txBody>
      </p:sp>
      <p:sp>
        <p:nvSpPr>
          <p:cNvPr id="38" name="TextBox 37"/>
          <p:cNvSpPr txBox="1"/>
          <p:nvPr/>
        </p:nvSpPr>
        <p:spPr>
          <a:xfrm rot="985422">
            <a:off x="4823632" y="1918795"/>
            <a:ext cx="1003800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Payment </a:t>
            </a:r>
          </a:p>
        </p:txBody>
      </p:sp>
      <p:sp>
        <p:nvSpPr>
          <p:cNvPr id="39" name="TextBox 38"/>
          <p:cNvSpPr txBox="1"/>
          <p:nvPr/>
        </p:nvSpPr>
        <p:spPr>
          <a:xfrm rot="1702646">
            <a:off x="6881589" y="2618687"/>
            <a:ext cx="1305165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Confirmation</a:t>
            </a:r>
          </a:p>
        </p:txBody>
      </p:sp>
      <p:cxnSp>
        <p:nvCxnSpPr>
          <p:cNvPr id="29" name="Elbow Connector 28"/>
          <p:cNvCxnSpPr>
            <a:stCxn id="21" idx="2"/>
            <a:endCxn id="7170" idx="3"/>
          </p:cNvCxnSpPr>
          <p:nvPr/>
        </p:nvCxnSpPr>
        <p:spPr>
          <a:xfrm rot="5400000">
            <a:off x="6155749" y="3524095"/>
            <a:ext cx="1143915" cy="263012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028181" y="5509697"/>
            <a:ext cx="1090363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SMS Ticket</a:t>
            </a:r>
          </a:p>
        </p:txBody>
      </p:sp>
    </p:spTree>
    <p:extLst>
      <p:ext uri="{BB962C8B-B14F-4D97-AF65-F5344CB8AC3E}">
        <p14:creationId xmlns:p14="http://schemas.microsoft.com/office/powerpoint/2010/main" val="367304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42108" y="1828800"/>
            <a:ext cx="3201292" cy="3505200"/>
          </a:xfrm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Pros</a:t>
            </a:r>
          </a:p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manual ticketing</a:t>
            </a:r>
          </a:p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queues</a:t>
            </a:r>
          </a:p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Fast</a:t>
            </a:r>
          </a:p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printing tickets</a:t>
            </a:r>
          </a:p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Lesser manpower required</a:t>
            </a:r>
          </a:p>
          <a:p>
            <a:endParaRPr lang="en-US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&amp; Cons</a:t>
            </a:r>
            <a:endParaRPr lang="en-US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724400" y="1828800"/>
            <a:ext cx="3810000" cy="35052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2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1363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67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80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44752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82496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57984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Cons</a:t>
            </a:r>
          </a:p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New system, not widely popular</a:t>
            </a:r>
          </a:p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RBI yet to frame regulatory laws for bitcoin banking</a:t>
            </a:r>
          </a:p>
        </p:txBody>
      </p:sp>
    </p:spTree>
    <p:extLst>
      <p:ext uri="{BB962C8B-B14F-4D97-AF65-F5344CB8AC3E}">
        <p14:creationId xmlns:p14="http://schemas.microsoft.com/office/powerpoint/2010/main" val="373581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42108" y="1828800"/>
            <a:ext cx="7087492" cy="3733800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Future of Bitcoin is uncertain in India</a:t>
            </a:r>
          </a:p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Meanwhile NEFT (National Electronic Funds Transfer) can very well take the place of Bitcoin</a:t>
            </a:r>
          </a:p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They’re not as efficient as Bitcoin due to</a:t>
            </a:r>
          </a:p>
          <a:p>
            <a:pPr lvl="1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Login and security issues as it directly links to your bank account and not to your wallet</a:t>
            </a:r>
          </a:p>
          <a:p>
            <a:pPr lvl="1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Slow and not accepted worldwide</a:t>
            </a:r>
          </a:p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But still can serve as a good alternative because of the recent advancements in mobile banking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to Bitcoin?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62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42108" y="1828800"/>
            <a:ext cx="7087492" cy="3733800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buNone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Questions?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33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download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81600" y="1371600"/>
            <a:ext cx="2486819" cy="2705100"/>
          </a:xfrm>
        </p:spPr>
      </p:pic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Members:</a:t>
            </a:r>
          </a:p>
          <a:p>
            <a:pPr marL="342900" indent="-342900">
              <a:buAutoNum type="arabicPeriod"/>
            </a:pPr>
            <a:r>
              <a:rPr lang="en-US" dirty="0" smtClean="0"/>
              <a:t>Vineet Upadhyay</a:t>
            </a:r>
          </a:p>
          <a:p>
            <a:pPr marL="342900" indent="-342900">
              <a:buAutoNum type="arabicPeriod"/>
            </a:pPr>
            <a:r>
              <a:rPr lang="en-US" dirty="0" smtClean="0"/>
              <a:t>R Santhosh Kumar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IIT Madras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21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mage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400" y="2057400"/>
            <a:ext cx="5105399" cy="327659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queues at ticketing counters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02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Long Queues at Counters</a:t>
            </a:r>
          </a:p>
          <a:p>
            <a:pPr lvl="1"/>
            <a:r>
              <a:rPr lang="en-US" dirty="0" smtClean="0"/>
              <a:t>Large dependency of people on Railways</a:t>
            </a:r>
          </a:p>
          <a:p>
            <a:pPr lvl="1"/>
            <a:r>
              <a:rPr lang="en-US" dirty="0" smtClean="0"/>
              <a:t>Limited no. of counters</a:t>
            </a:r>
          </a:p>
          <a:p>
            <a:pPr lvl="1"/>
            <a:r>
              <a:rPr lang="en-US" dirty="0" smtClean="0"/>
              <a:t>Each counter can provide only one person a time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Slow ticket processing</a:t>
            </a:r>
          </a:p>
          <a:p>
            <a:pPr lvl="1"/>
            <a:r>
              <a:rPr lang="en-US" dirty="0" smtClean="0"/>
              <a:t>Order ticket</a:t>
            </a:r>
          </a:p>
          <a:p>
            <a:pPr lvl="1"/>
            <a:r>
              <a:rPr lang="en-US" dirty="0" smtClean="0"/>
              <a:t>Pull out change from your pocket</a:t>
            </a:r>
          </a:p>
          <a:p>
            <a:pPr lvl="1"/>
            <a:r>
              <a:rPr lang="en-US" dirty="0" smtClean="0"/>
              <a:t>Take the printout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Day Ticketing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72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every ticket counter with a Wi-Fi enabled computer [</a:t>
            </a:r>
            <a:r>
              <a:rPr lang="en-US" b="1" dirty="0" smtClean="0"/>
              <a:t>Server</a:t>
            </a:r>
            <a:r>
              <a:rPr lang="en-US" dirty="0" smtClean="0"/>
              <a:t>]</a:t>
            </a:r>
          </a:p>
          <a:p>
            <a:r>
              <a:rPr lang="en-US" dirty="0" smtClean="0"/>
              <a:t>The Server runs a specific ticket vending software [</a:t>
            </a:r>
            <a:r>
              <a:rPr lang="en-US" b="1" dirty="0" smtClean="0"/>
              <a:t>Server Software</a:t>
            </a:r>
            <a:r>
              <a:rPr lang="en-US" dirty="0" smtClean="0"/>
              <a:t>]</a:t>
            </a:r>
          </a:p>
          <a:p>
            <a:r>
              <a:rPr lang="en-US" dirty="0" smtClean="0"/>
              <a:t>People are provided with an IOS/Android application</a:t>
            </a:r>
            <a:r>
              <a:rPr lang="en-US" dirty="0"/>
              <a:t> </a:t>
            </a:r>
            <a:r>
              <a:rPr lang="en-US" dirty="0" smtClean="0"/>
              <a:t>[</a:t>
            </a:r>
            <a:r>
              <a:rPr lang="en-US" b="1" dirty="0" smtClean="0"/>
              <a:t>Client App</a:t>
            </a:r>
            <a:r>
              <a:rPr lang="en-US" dirty="0" smtClean="0"/>
              <a:t>]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Client App</a:t>
            </a:r>
            <a:r>
              <a:rPr lang="en-US" dirty="0" smtClean="0"/>
              <a:t> can connect to the </a:t>
            </a:r>
            <a:r>
              <a:rPr lang="en-US" b="1" dirty="0" smtClean="0"/>
              <a:t>Server</a:t>
            </a:r>
            <a:r>
              <a:rPr lang="en-US" dirty="0" smtClean="0"/>
              <a:t> over a local Wi-Fi network and request tickets</a:t>
            </a:r>
          </a:p>
          <a:p>
            <a:r>
              <a:rPr lang="en-US" dirty="0" smtClean="0"/>
              <a:t>Payment process happens through online P2P currency transfer [</a:t>
            </a:r>
            <a:r>
              <a:rPr lang="en-US" b="1" dirty="0" smtClean="0"/>
              <a:t>Bitcoin</a:t>
            </a:r>
            <a:r>
              <a:rPr lang="en-US" dirty="0" smtClean="0"/>
              <a:t>]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9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Bitcoin – virtual electronic currency, easy to transfer</a:t>
            </a:r>
          </a:p>
          <a:p>
            <a:r>
              <a:rPr lang="en-US" dirty="0" smtClean="0"/>
              <a:t>Just like your physical wallet – bitcoin wallet</a:t>
            </a:r>
          </a:p>
          <a:p>
            <a:pPr lvl="1"/>
            <a:r>
              <a:rPr lang="en-US" dirty="0" smtClean="0"/>
              <a:t>A bitcoin wallet is an app or software installed on your mobile or pc</a:t>
            </a:r>
          </a:p>
          <a:p>
            <a:r>
              <a:rPr lang="en-US" dirty="0" smtClean="0"/>
              <a:t>No hassles of handling cash</a:t>
            </a:r>
          </a:p>
          <a:p>
            <a:r>
              <a:rPr lang="en-US" dirty="0" smtClean="0"/>
              <a:t>No or minimal transaction fee</a:t>
            </a:r>
          </a:p>
          <a:p>
            <a:r>
              <a:rPr lang="en-US" dirty="0" smtClean="0"/>
              <a:t>Instantaneous P2P transfer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Currency - Bitcoin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599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834" y="1828799"/>
            <a:ext cx="2534636" cy="4574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Launch Application</a:t>
            </a:r>
          </a:p>
          <a:p>
            <a:r>
              <a:rPr lang="en-US" dirty="0" smtClean="0"/>
              <a:t>Go to </a:t>
            </a:r>
            <a:r>
              <a:rPr lang="en-US" b="1" dirty="0" smtClean="0"/>
              <a:t>Profile Setup</a:t>
            </a:r>
            <a:endParaRPr lang="en-US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Ticket Purchase Application</a:t>
            </a:r>
            <a:br>
              <a:rPr lang="en-US" dirty="0" smtClean="0"/>
            </a:br>
            <a:r>
              <a:rPr lang="en-US" dirty="0" smtClean="0"/>
              <a:t>Home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32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834" y="1853485"/>
            <a:ext cx="2534636" cy="4550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Configure Personal Details			                </a:t>
            </a:r>
            <a:r>
              <a:rPr lang="en-US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(One time only)</a:t>
            </a: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/>
              <a:t>Next, Go to </a:t>
            </a:r>
            <a:r>
              <a:rPr lang="en-US" b="1" dirty="0" smtClean="0"/>
              <a:t>Home &gt; P2P Wallet</a:t>
            </a:r>
          </a:p>
          <a:p>
            <a:endParaRPr lang="en-US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Setup: Step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15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834" y="1883536"/>
            <a:ext cx="2534636" cy="4520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Configure Your Wallet</a:t>
            </a:r>
            <a:r>
              <a:rPr lang="en-US" dirty="0"/>
              <a:t>		             </a:t>
            </a:r>
            <a:r>
              <a:rPr lang="en-US" dirty="0" smtClean="0"/>
              <a:t>                 </a:t>
            </a:r>
            <a:r>
              <a:rPr lang="en-US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(One time </a:t>
            </a:r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only)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/>
              <a:t>Import your private key 				    (to make payments from)</a:t>
            </a:r>
          </a:p>
          <a:p>
            <a:r>
              <a:rPr lang="en-US" dirty="0" smtClean="0"/>
              <a:t>Import your public key 				     (to receive payments….</a:t>
            </a:r>
            <a:r>
              <a:rPr lang="en-US" sz="1800" i="1" dirty="0" smtClean="0"/>
              <a:t>just in case</a:t>
            </a:r>
            <a:r>
              <a:rPr lang="en-US" dirty="0" smtClean="0"/>
              <a:t>)</a:t>
            </a:r>
          </a:p>
          <a:p>
            <a:r>
              <a:rPr lang="en-US" dirty="0" smtClean="0"/>
              <a:t>Now you’re ready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Setup: Step </a:t>
            </a:r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44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ertical and Horizontal design templat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Vertical and Horizontal design template" id="{937EFE6A-8CE5-4A5C-8AD7-E2948927A036}" vid="{D6F8E6E7-0932-4929-AF45-A0C96E4D3B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TS103460606</Template>
  <TotalTime>181</TotalTime>
  <Words>375</Words>
  <Application>Microsoft Office PowerPoint</Application>
  <PresentationFormat>On-screen Show (4:3)</PresentationFormat>
  <Paragraphs>88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Vertical and Horizontal design template</vt:lpstr>
      <vt:lpstr>Automatic Railway Ticketing</vt:lpstr>
      <vt:lpstr>Team IIT Madras</vt:lpstr>
      <vt:lpstr>Long queues at ticketing counters</vt:lpstr>
      <vt:lpstr>Modern Day Ticketing</vt:lpstr>
      <vt:lpstr>Proposed Solution</vt:lpstr>
      <vt:lpstr>Online Currency - Bitcoin</vt:lpstr>
      <vt:lpstr>Ticket Purchase Application Home Page</vt:lpstr>
      <vt:lpstr>Application Setup: Step 1</vt:lpstr>
      <vt:lpstr>Application Setup: Step 2</vt:lpstr>
      <vt:lpstr>Ticket Purchase Process: Step 1</vt:lpstr>
      <vt:lpstr>Ticket Purchase Process: Step 2</vt:lpstr>
      <vt:lpstr>Ticket Purchase Process: Final Step</vt:lpstr>
      <vt:lpstr>The Flow Chart</vt:lpstr>
      <vt:lpstr>Pros &amp; Cons</vt:lpstr>
      <vt:lpstr>Alternative to Bitcoin?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Railway Ticketing</dc:title>
  <dc:creator>Vineet</dc:creator>
  <cp:lastModifiedBy>Vineet</cp:lastModifiedBy>
  <cp:revision>20</cp:revision>
  <dcterms:created xsi:type="dcterms:W3CDTF">2014-01-03T22:23:16Z</dcterms:created>
  <dcterms:modified xsi:type="dcterms:W3CDTF">2014-01-04T02:11:43Z</dcterms:modified>
</cp:coreProperties>
</file>