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438E32E-BA86-4319-8B46-EB3CD647BF36}" type="datetimeFigureOut">
              <a:rPr lang="en-IN" smtClean="0"/>
              <a:t>04-01-2014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2D2AFB-C96B-4982-8033-B1B32C4E9B8C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E32E-BA86-4319-8B46-EB3CD647BF36}" type="datetimeFigureOut">
              <a:rPr lang="en-IN" smtClean="0"/>
              <a:t>04-01-2014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2AFB-C96B-4982-8033-B1B32C4E9B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E32E-BA86-4319-8B46-EB3CD647BF36}" type="datetimeFigureOut">
              <a:rPr lang="en-IN" smtClean="0"/>
              <a:t>04-01-2014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2AFB-C96B-4982-8033-B1B32C4E9B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E32E-BA86-4319-8B46-EB3CD647BF36}" type="datetimeFigureOut">
              <a:rPr lang="en-IN" smtClean="0"/>
              <a:t>04-01-2014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2AFB-C96B-4982-8033-B1B32C4E9B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E32E-BA86-4319-8B46-EB3CD647BF36}" type="datetimeFigureOut">
              <a:rPr lang="en-IN" smtClean="0"/>
              <a:t>04-01-2014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2AFB-C96B-4982-8033-B1B32C4E9B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E32E-BA86-4319-8B46-EB3CD647BF36}" type="datetimeFigureOut">
              <a:rPr lang="en-IN" smtClean="0"/>
              <a:t>04-01-2014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2AFB-C96B-4982-8033-B1B32C4E9B8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E32E-BA86-4319-8B46-EB3CD647BF36}" type="datetimeFigureOut">
              <a:rPr lang="en-IN" smtClean="0"/>
              <a:t>04-01-2014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2AFB-C96B-4982-8033-B1B32C4E9B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E32E-BA86-4319-8B46-EB3CD647BF36}" type="datetimeFigureOut">
              <a:rPr lang="en-IN" smtClean="0"/>
              <a:t>04-01-2014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2AFB-C96B-4982-8033-B1B32C4E9B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E32E-BA86-4319-8B46-EB3CD647BF36}" type="datetimeFigureOut">
              <a:rPr lang="en-IN" smtClean="0"/>
              <a:t>04-01-2014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2AFB-C96B-4982-8033-B1B32C4E9B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E32E-BA86-4319-8B46-EB3CD647BF36}" type="datetimeFigureOut">
              <a:rPr lang="en-IN" smtClean="0"/>
              <a:t>04-01-2014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2AFB-C96B-4982-8033-B1B32C4E9B8C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E32E-BA86-4319-8B46-EB3CD647BF36}" type="datetimeFigureOut">
              <a:rPr lang="en-IN" smtClean="0"/>
              <a:t>04-01-2014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2AFB-C96B-4982-8033-B1B32C4E9B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438E32E-BA86-4319-8B46-EB3CD647BF36}" type="datetimeFigureOut">
              <a:rPr lang="en-IN" smtClean="0"/>
              <a:t>04-01-2014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2D2AFB-C96B-4982-8033-B1B32C4E9B8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Vehicle Park and Emergency Contact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6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MOTIVATION AND 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Simple, Intuitive and Useful Application</a:t>
            </a:r>
          </a:p>
          <a:p>
            <a:endParaRPr lang="en-US" dirty="0" smtClean="0"/>
          </a:p>
          <a:p>
            <a:r>
              <a:rPr lang="en-US" dirty="0" smtClean="0"/>
              <a:t>Using Minimum Number of Screens</a:t>
            </a:r>
          </a:p>
          <a:p>
            <a:endParaRPr lang="en-US" dirty="0"/>
          </a:p>
          <a:p>
            <a:r>
              <a:rPr lang="en-US" dirty="0" smtClean="0"/>
              <a:t>Coming Up With a Working Application with Most Useful Features</a:t>
            </a:r>
          </a:p>
        </p:txBody>
      </p:sp>
    </p:spTree>
    <p:extLst>
      <p:ext uri="{BB962C8B-B14F-4D97-AF65-F5344CB8AC3E}">
        <p14:creationId xmlns:p14="http://schemas.microsoft.com/office/powerpoint/2010/main" val="37596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User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Interacted with people in and around </a:t>
            </a:r>
            <a:r>
              <a:rPr lang="en-US" dirty="0" err="1" smtClean="0"/>
              <a:t>Kanjurmarg</a:t>
            </a:r>
            <a:r>
              <a:rPr lang="en-US" dirty="0" smtClean="0"/>
              <a:t> Local Station and Bus Stand</a:t>
            </a:r>
          </a:p>
          <a:p>
            <a:endParaRPr lang="en-US" dirty="0"/>
          </a:p>
          <a:p>
            <a:r>
              <a:rPr lang="en-US" dirty="0" smtClean="0"/>
              <a:t>Covered All Age Groups and noted down the major problems faced using Master Apprenticeship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MAJOR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 While Travelling in the Local</a:t>
            </a:r>
          </a:p>
          <a:p>
            <a:r>
              <a:rPr lang="en-US" dirty="0" smtClean="0"/>
              <a:t>Lack of Quick Help Incase of  an Emergency</a:t>
            </a:r>
          </a:p>
          <a:p>
            <a:endParaRPr lang="en-US" dirty="0"/>
          </a:p>
          <a:p>
            <a:r>
              <a:rPr lang="en-US" dirty="0" smtClean="0"/>
              <a:t>No Maps inside the Local Train</a:t>
            </a:r>
          </a:p>
          <a:p>
            <a:r>
              <a:rPr lang="en-US" dirty="0" smtClean="0"/>
              <a:t>Not Very Adequate Penetration of the Mumbai Local in the 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WHY THIS APP?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the Ever Increasing Problem of Finding Parking Space For Your Vehicle</a:t>
            </a:r>
          </a:p>
          <a:p>
            <a:r>
              <a:rPr lang="en-US" dirty="0" smtClean="0"/>
              <a:t>Uses Google Maps which are extremely reliable</a:t>
            </a:r>
          </a:p>
          <a:p>
            <a:r>
              <a:rPr lang="en-US" dirty="0" smtClean="0"/>
              <a:t>Innovative Features Like Shake Your Phone Incase of An Emergency</a:t>
            </a:r>
          </a:p>
          <a:p>
            <a:r>
              <a:rPr lang="en-US" dirty="0" smtClean="0"/>
              <a:t>Is Flexible with respect to Adding More Features in the Future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TECHNICAL 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Uses Server mobile communication with data on the server side sent as JSON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Allows parking owners to register available </a:t>
            </a:r>
            <a:r>
              <a:rPr lang="en-US" smtClean="0"/>
              <a:t>parking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1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103</TotalTime>
  <Words>148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Vehicle Park and Emergency Contact</vt:lpstr>
      <vt:lpstr> MOTIVATION AND AIM</vt:lpstr>
      <vt:lpstr>  User Insights</vt:lpstr>
      <vt:lpstr>  MAJOR ISSUES</vt:lpstr>
      <vt:lpstr>  WHY THIS APP?</vt:lpstr>
      <vt:lpstr> TECHNICAL ASPECTS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Park and Emergency Contact</dc:title>
  <dc:creator>mohit</dc:creator>
  <cp:lastModifiedBy>mohit</cp:lastModifiedBy>
  <cp:revision>8</cp:revision>
  <dcterms:created xsi:type="dcterms:W3CDTF">2014-01-04T00:44:06Z</dcterms:created>
  <dcterms:modified xsi:type="dcterms:W3CDTF">2014-01-04T02:29:31Z</dcterms:modified>
</cp:coreProperties>
</file>