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>
        <p:scale>
          <a:sx n="100" d="100"/>
          <a:sy n="100" d="100"/>
        </p:scale>
        <p:origin x="63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7333-41C7-4AB3-843C-B61200FF4CF7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1208-3B91-4F57-A026-F46E3FE6C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77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7333-41C7-4AB3-843C-B61200FF4CF7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1208-3B91-4F57-A026-F46E3FE6C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3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7333-41C7-4AB3-843C-B61200FF4CF7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1208-3B91-4F57-A026-F46E3FE6C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33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7333-41C7-4AB3-843C-B61200FF4CF7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1208-3B91-4F57-A026-F46E3FE6C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65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7333-41C7-4AB3-843C-B61200FF4CF7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1208-3B91-4F57-A026-F46E3FE6C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7333-41C7-4AB3-843C-B61200FF4CF7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1208-3B91-4F57-A026-F46E3FE6C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24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7333-41C7-4AB3-843C-B61200FF4CF7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1208-3B91-4F57-A026-F46E3FE6C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2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7333-41C7-4AB3-843C-B61200FF4CF7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1208-3B91-4F57-A026-F46E3FE6C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3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7333-41C7-4AB3-843C-B61200FF4CF7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1208-3B91-4F57-A026-F46E3FE6C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9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7333-41C7-4AB3-843C-B61200FF4CF7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1208-3B91-4F57-A026-F46E3FE6C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81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7333-41C7-4AB3-843C-B61200FF4CF7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81208-3B91-4F57-A026-F46E3FE6C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68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37333-41C7-4AB3-843C-B61200FF4CF7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81208-3B91-4F57-A026-F46E3FE6C8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3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95701" y="1864949"/>
            <a:ext cx="8496299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6000" b="1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НАВИГАТОР</a:t>
            </a:r>
            <a:br>
              <a:rPr lang="ru-RU" sz="6000" b="1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ru-RU" sz="6000" b="1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ПРОФЕССИОНАЛЬНОГО</a:t>
            </a:r>
            <a:br>
              <a:rPr lang="ru-RU" sz="6000" b="1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ru-RU" sz="6000" b="1" dirty="0" smtClean="0"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ОБРАЗОВАНИЯ</a:t>
            </a:r>
            <a:endParaRPr lang="ru-RU" sz="6000" b="1" dirty="0"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" name="Picture 2" descr="https://cdn.onlinewebfonts.com/svg/download_44638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7" t="18546" r="22611" b="18325"/>
          <a:stretch/>
        </p:blipFill>
        <p:spPr bwMode="auto">
          <a:xfrm>
            <a:off x="985745" y="1864949"/>
            <a:ext cx="2709954" cy="28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1556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Коршунов</dc:creator>
  <cp:lastModifiedBy>Андрей Коршунов</cp:lastModifiedBy>
  <cp:revision>3</cp:revision>
  <dcterms:created xsi:type="dcterms:W3CDTF">2023-06-21T07:45:34Z</dcterms:created>
  <dcterms:modified xsi:type="dcterms:W3CDTF">2023-06-21T07:55:24Z</dcterms:modified>
</cp:coreProperties>
</file>