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7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6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6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1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3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3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CEAC-BE6D-4492-81B7-9418773695FF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C373-C1E1-44AB-B7E1-17B07871A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Умный дом на </a:t>
            </a:r>
            <a:r>
              <a:rPr lang="en-US" dirty="0" smtClean="0">
                <a:latin typeface="Garamond" panose="02020404030301010803" pitchFamily="18" charset="0"/>
              </a:rPr>
              <a:t>esp8266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3255962"/>
          </a:xfrm>
        </p:spPr>
        <p:txBody>
          <a:bodyPr/>
          <a:lstStyle/>
          <a:p>
            <a:pPr algn="r"/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Петров Сергей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5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6"/>
            <a:ext cx="12191999" cy="6853069"/>
          </a:xfrm>
        </p:spPr>
      </p:pic>
    </p:spTree>
    <p:extLst>
      <p:ext uri="{BB962C8B-B14F-4D97-AF65-F5344CB8AC3E}">
        <p14:creationId xmlns:p14="http://schemas.microsoft.com/office/powerpoint/2010/main" val="38119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1004"/>
            <a:ext cx="12192000" cy="5506996"/>
          </a:xfrm>
        </p:spPr>
        <p:txBody>
          <a:bodyPr>
            <a:normAutofit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Разработка и внедрение системы умного дома на базе ESP8266 и сервера </a:t>
            </a:r>
            <a:r>
              <a:rPr lang="ru-RU" dirty="0" err="1" smtClean="0"/>
              <a:t>Flask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Задачи проекта: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сервер для умного дома             01.06.2024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Доработка сервера                                       26.06.2024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Запрограммировать </a:t>
            </a:r>
            <a:r>
              <a:rPr lang="en-US" dirty="0" smtClean="0"/>
              <a:t>esp8266</a:t>
            </a:r>
            <a:r>
              <a:rPr lang="ru-RU" dirty="0" smtClean="0"/>
              <a:t> для корректного управления умным домом                                                          </a:t>
            </a:r>
            <a:r>
              <a:rPr lang="ru-RU" dirty="0" smtClean="0"/>
              <a:t>26.06.2024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корпус                                       26.06.2024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Протестировать это устройство                  26.06.2024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9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Рассмотрим аналоги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332026"/>
              </p:ext>
            </p:extLst>
          </p:nvPr>
        </p:nvGraphicFramePr>
        <p:xfrm>
          <a:off x="0" y="1158360"/>
          <a:ext cx="12192000" cy="33962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315137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чего управляется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температурой, безопасность, сигнализация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 SmartThings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освещением, замками, камерами, датчиками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приложение, голосовые команды</a:t>
                      </a:r>
                      <a:endParaRPr lang="ru-RU" dirty="0"/>
                    </a:p>
                  </a:txBody>
                  <a:tcPr/>
                </a:tc>
              </a:tr>
              <a:tr h="10101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Xiaomi </a:t>
                      </a:r>
                      <a:r>
                        <a:rPr lang="en-US" sz="2000" dirty="0" err="1" smtClean="0"/>
                        <a:t>Mi</a:t>
                      </a:r>
                      <a:r>
                        <a:rPr lang="en-US" sz="2000" dirty="0" smtClean="0"/>
                        <a:t> Home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освещением, безопасность, мониторинг среды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54621"/>
            <a:ext cx="2405449" cy="23313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28" y="4558652"/>
            <a:ext cx="3313543" cy="23272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05" y="4554621"/>
            <a:ext cx="4579208" cy="23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Наше решение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513475"/>
              </p:ext>
            </p:extLst>
          </p:nvPr>
        </p:nvGraphicFramePr>
        <p:xfrm>
          <a:off x="0" y="1825625"/>
          <a:ext cx="12192000" cy="1291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чего управляется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925676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Чат-бота на сервере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обогревателем</a:t>
                      </a:r>
                      <a:r>
                        <a:rPr lang="ru-RU" baseline="0" dirty="0" smtClean="0"/>
                        <a:t>, увлажнителем, кондиционером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7061"/>
            <a:ext cx="5209308" cy="3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27439" y="3616411"/>
            <a:ext cx="219950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71784" y="212536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DHT22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44130" y="5049795"/>
            <a:ext cx="3188043" cy="9061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РЕЛЕ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11978" y="2125362"/>
            <a:ext cx="2619633" cy="360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426941" y="3929448"/>
            <a:ext cx="4885037" cy="1441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644346" y="4530811"/>
            <a:ext cx="667265" cy="5189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180836" y="3039762"/>
            <a:ext cx="690948" cy="5766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Сравним наше решение и аналоги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43866"/>
              </p:ext>
            </p:extLst>
          </p:nvPr>
        </p:nvGraphicFramePr>
        <p:xfrm>
          <a:off x="0" y="1322997"/>
          <a:ext cx="12192000" cy="5052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  <a:gridCol w="4064000"/>
              </a:tblGrid>
              <a:tr h="345591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чего управляется</a:t>
                      </a:r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 Nest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температурой, безопасность, сигнализация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Мобильное приложение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Samsung SmartThings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освещением, замками, камерами, датчиками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Мобильное приложение, голосовые команды</a:t>
                      </a:r>
                      <a:endParaRPr lang="ru-RU" dirty="0"/>
                    </a:p>
                  </a:txBody>
                  <a:tcPr/>
                </a:tc>
              </a:tr>
              <a:tr h="1107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Xiaomi </a:t>
                      </a:r>
                      <a:r>
                        <a:rPr lang="en-US" sz="1800" dirty="0" err="1" smtClean="0"/>
                        <a:t>Mi</a:t>
                      </a:r>
                      <a:r>
                        <a:rPr lang="en-US" sz="1800" dirty="0" smtClean="0"/>
                        <a:t> Home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Управление освещением, безопасность, мониторинг среды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Мобильное приложение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1363428"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 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обогревателем</a:t>
                      </a:r>
                      <a:r>
                        <a:rPr lang="ru-RU" baseline="0" dirty="0" smtClean="0"/>
                        <a:t>, увлажнителем, кондиционером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Чат-бота на сервере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9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421406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Минусы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 Nest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Звук, дизайн, интеграция с другими сервисами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 разбираться в английском языке,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моно-динамик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Samsung SmartThings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скорость работы,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большое количество поддерживаемых устройств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Плохое</a:t>
                      </a:r>
                      <a:r>
                        <a:rPr lang="ru-RU" baseline="0" dirty="0" smtClean="0"/>
                        <a:t> интернет соединение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Xiaomi </a:t>
                      </a:r>
                      <a:r>
                        <a:rPr lang="en-US" sz="1800" dirty="0" err="1" smtClean="0"/>
                        <a:t>Mi</a:t>
                      </a:r>
                      <a:r>
                        <a:rPr lang="en-US" sz="1800" dirty="0" smtClean="0"/>
                        <a:t> Home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Плюсов очень много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Сложный монтаж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Наше</a:t>
                      </a:r>
                      <a:r>
                        <a:rPr lang="ru-RU" sz="1800" baseline="0" dirty="0" smtClean="0"/>
                        <a:t> решение </a:t>
                      </a:r>
                      <a:endParaRPr lang="ru-RU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Можно подключить</a:t>
                      </a:r>
                      <a:r>
                        <a:rPr lang="ru-RU" baseline="0" dirty="0" smtClean="0"/>
                        <a:t> 6 устройств,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Экологический аспект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решение выполнено из </a:t>
            </a:r>
            <a:r>
              <a:rPr lang="en-US" dirty="0" err="1" smtClean="0"/>
              <a:t>pla</a:t>
            </a:r>
            <a:r>
              <a:rPr lang="en-US" dirty="0" smtClean="0"/>
              <a:t> </a:t>
            </a:r>
            <a:r>
              <a:rPr lang="ru-RU" dirty="0" smtClean="0"/>
              <a:t>пластика, а он </a:t>
            </a:r>
            <a:r>
              <a:rPr lang="ru-RU" dirty="0" err="1" smtClean="0"/>
              <a:t>биоразлагаемый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23" y="2534851"/>
            <a:ext cx="3777049" cy="37770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4598"/>
            <a:ext cx="5211805" cy="34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вы можете записать в поисковую строку адрес и посмотреть на 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/>
              <a:t>              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B0F0"/>
                </a:solidFill>
              </a:rPr>
              <a:t> http://192.168.0.11:5000</a:t>
            </a:r>
            <a:endParaRPr lang="ru-RU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260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Тема Office</vt:lpstr>
      <vt:lpstr>Умный дом на esp8266</vt:lpstr>
      <vt:lpstr>Цель и задачи проекта</vt:lpstr>
      <vt:lpstr>Рассмотрим аналоги</vt:lpstr>
      <vt:lpstr>Наше решение</vt:lpstr>
      <vt:lpstr>Структурная схема проекта</vt:lpstr>
      <vt:lpstr>Сравним наше решение и аналоги </vt:lpstr>
      <vt:lpstr>Плюсы и минусы</vt:lpstr>
      <vt:lpstr>Экологический аспект </vt:lpstr>
      <vt:lpstr>Теперь вы можете записать в поисковую строку адрес и посмотреть на сайт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дом на esp8266</dc:title>
  <dc:creator>Petrov Sergey</dc:creator>
  <cp:lastModifiedBy>Petrov Sergey</cp:lastModifiedBy>
  <cp:revision>11</cp:revision>
  <dcterms:created xsi:type="dcterms:W3CDTF">2024-06-25T21:36:09Z</dcterms:created>
  <dcterms:modified xsi:type="dcterms:W3CDTF">2024-06-26T00:02:24Z</dcterms:modified>
</cp:coreProperties>
</file>