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8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0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2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7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3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4E05-15B3-4504-BDE6-F94E3C62521F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4C15-4052-473C-BCA2-91D57654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75739" y="1968698"/>
            <a:ext cx="4362450" cy="2827139"/>
            <a:chOff x="6415379" y="1849636"/>
            <a:chExt cx="4362450" cy="28271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5379" y="2181225"/>
              <a:ext cx="4362450" cy="24955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408506" y="2228849"/>
              <a:ext cx="3293706" cy="2857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82363" y="1849636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드롭다운 박스 클릭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87450" y="2276475"/>
            <a:ext cx="3267076" cy="1747837"/>
            <a:chOff x="4141430" y="3048000"/>
            <a:chExt cx="3267076" cy="17478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1431" y="3048000"/>
              <a:ext cx="3267075" cy="13906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141430" y="3326129"/>
              <a:ext cx="3267076" cy="2857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60057" y="4488060"/>
              <a:ext cx="1229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OCA </a:t>
              </a:r>
              <a:r>
                <a:rPr lang="ko-KR" altLang="en-US" sz="1400" b="1" dirty="0"/>
                <a:t>탭 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330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50887"/>
            <a:ext cx="8229600" cy="2181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80" y="4665241"/>
            <a:ext cx="8143875" cy="2114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69703" y="567198"/>
            <a:ext cx="3966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사용자의 도메인을 적용할 </a:t>
            </a:r>
            <a:r>
              <a:rPr lang="en-US" altLang="ko-KR" sz="1200" b="1" dirty="0"/>
              <a:t>Akamai </a:t>
            </a:r>
            <a:r>
              <a:rPr lang="ko-KR" altLang="en-US" sz="1200" b="1" dirty="0"/>
              <a:t>제품을 선택하세요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94111" y="4440798"/>
            <a:ext cx="2898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주 도메인과 별칭 도메인을 입력하세요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6284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3009900"/>
            <a:ext cx="85725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30" t="6432" r="2030" b="74248"/>
          <a:stretch/>
        </p:blipFill>
        <p:spPr>
          <a:xfrm>
            <a:off x="1759339" y="933061"/>
            <a:ext cx="8224416" cy="6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4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66" y="1091195"/>
            <a:ext cx="5495925" cy="1876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466" y="814196"/>
            <a:ext cx="6700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해당 도메인에서 </a:t>
            </a:r>
            <a:r>
              <a:rPr lang="en-US" altLang="ko-KR" sz="1200" dirty="0"/>
              <a:t>PCI </a:t>
            </a:r>
            <a:r>
              <a:rPr lang="ko-KR" altLang="en-US" sz="1200" dirty="0"/>
              <a:t>정보를 다루나요</a:t>
            </a:r>
            <a:r>
              <a:rPr lang="en-US" altLang="ko-KR" sz="1200" dirty="0"/>
              <a:t>? </a:t>
            </a:r>
            <a:r>
              <a:rPr lang="ko-KR" altLang="en-US" sz="1200" dirty="0"/>
              <a:t>만약</a:t>
            </a:r>
            <a:r>
              <a:rPr lang="en-US" altLang="ko-KR" sz="1200" dirty="0"/>
              <a:t> </a:t>
            </a:r>
            <a:r>
              <a:rPr lang="ko-KR" altLang="en-US" sz="1200" dirty="0"/>
              <a:t>다룬다면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PCI </a:t>
            </a:r>
            <a:r>
              <a:rPr lang="ko-KR" altLang="en-US" sz="1200" dirty="0"/>
              <a:t>국제 보안 인증 수준에 부합하나요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38374" y="4862707"/>
            <a:ext cx="427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해당 도메인에서 주로 사용되는 컨텐츠는 어떤 것들인가요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37" y="5139706"/>
            <a:ext cx="80200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7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Yoon Seok</dc:creator>
  <cp:lastModifiedBy>YoonSeok Joshua Jung</cp:lastModifiedBy>
  <cp:revision>8</cp:revision>
  <dcterms:created xsi:type="dcterms:W3CDTF">2017-07-25T05:14:00Z</dcterms:created>
  <dcterms:modified xsi:type="dcterms:W3CDTF">2017-07-25T08:59:33Z</dcterms:modified>
</cp:coreProperties>
</file>