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9"/>
  </p:notesMasterIdLst>
  <p:handoutMasterIdLst>
    <p:handoutMasterId r:id="rId10"/>
  </p:handoutMasterIdLst>
  <p:sldIdLst>
    <p:sldId id="256" r:id="rId2"/>
    <p:sldId id="291" r:id="rId3"/>
    <p:sldId id="280" r:id="rId4"/>
    <p:sldId id="293" r:id="rId5"/>
    <p:sldId id="294" r:id="rId6"/>
    <p:sldId id="281" r:id="rId7"/>
    <p:sldId id="292" r:id="rId8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0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3354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0F3F2-44BF-4CAC-A82B-732F2E37C644}" type="datetimeFigureOut">
              <a:rPr lang="de-CH" smtClean="0"/>
              <a:t>12.11.2012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659BE-2170-4861-89DE-41EC7C38BB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543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2A773-34D3-4BC4-9951-C62B8FBD6FDE}" type="datetimeFigureOut">
              <a:rPr lang="de-CH" smtClean="0"/>
              <a:t>12.11.2012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DC44A-BA5D-4D41-913D-68AC20E6ABF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200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136629"/>
            <a:ext cx="317599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CH" dirty="0" smtClean="0"/>
              <a:t>Kort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31128" y="6148875"/>
            <a:ext cx="1785288" cy="365125"/>
          </a:xfrm>
        </p:spPr>
        <p:txBody>
          <a:bodyPr/>
          <a:lstStyle/>
          <a:p>
            <a:fld id="{3090B826-8FA9-4692-8A1B-3C8803AD2ADC}" type="slidenum">
              <a:rPr lang="de-CH" smtClean="0"/>
              <a:pPr/>
              <a:t>‹Nr.›</a:t>
            </a:fld>
            <a:endParaRPr lang="de-CH" dirty="0" smtClean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8100392" y="617929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0" eaLnBrk="1" latinLnBrk="0" hangingPunct="1"/>
            <a:r>
              <a:rPr lang="de-CH" sz="14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ea typeface="+mn-ea"/>
                <a:cs typeface="Rage Italic" pitchFamily="66" charset="0"/>
              </a:rPr>
              <a:t>/ </a:t>
            </a:r>
            <a:r>
              <a:rPr lang="de-CH" sz="14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ea typeface="+mn-ea"/>
                <a:cs typeface="Rage Italic" pitchFamily="66" charset="0"/>
              </a:rPr>
              <a:t>7</a:t>
            </a:r>
            <a:endParaRPr lang="de-CH" sz="1400" b="0" kern="1200" dirty="0">
              <a:solidFill>
                <a:schemeClr val="tx1">
                  <a:lumMod val="50000"/>
                  <a:lumOff val="50000"/>
                </a:schemeClr>
              </a:solidFill>
              <a:latin typeface="Rage Italic" pitchFamily="66" charset="0"/>
              <a:ea typeface="+mn-ea"/>
              <a:cs typeface="Rage Itali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Keine Seitenzah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136629"/>
            <a:ext cx="317599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CH" dirty="0" smtClean="0"/>
              <a:t>Kort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9120" y="6148875"/>
            <a:ext cx="1785288" cy="365125"/>
          </a:xfrm>
        </p:spPr>
        <p:txBody>
          <a:bodyPr/>
          <a:lstStyle/>
          <a:p>
            <a:fld id="{3090B826-8FA9-4692-8A1B-3C8803AD2ADC}" type="slidenum">
              <a:rPr lang="de-CH" smtClean="0"/>
              <a:pPr/>
              <a:t>‹Nr.›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229244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smtClean="0"/>
              <a:t>Kort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smtClean="0"/>
              <a:t>Kort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smtClean="0"/>
              <a:t>Kort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smtClean="0"/>
              <a:t>Kort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4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r>
              <a:rPr lang="de-CH" dirty="0" smtClean="0"/>
              <a:t>Kort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3090B826-8FA9-4692-8A1B-3C8803AD2ADC}" type="slidenum">
              <a:rPr lang="de-CH" smtClean="0"/>
              <a:pPr/>
              <a:t>‹Nr.›</a:t>
            </a:fld>
            <a:r>
              <a:rPr lang="de-CH" dirty="0" smtClean="0"/>
              <a:t> / 7</a:t>
            </a:r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4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 rot="360000">
            <a:off x="3355796" y="3016630"/>
            <a:ext cx="4847038" cy="1293840"/>
          </a:xfrm>
        </p:spPr>
        <p:txBody>
          <a:bodyPr>
            <a:normAutofit/>
          </a:bodyPr>
          <a:lstStyle/>
          <a:p>
            <a:r>
              <a:rPr lang="de-CH" sz="6600" dirty="0" smtClean="0">
                <a:effectLst/>
              </a:rPr>
              <a:t>Kort</a:t>
            </a:r>
            <a:endParaRPr lang="de-CH" sz="72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 rot="360000">
            <a:off x="3221608" y="4364117"/>
            <a:ext cx="4910329" cy="1448622"/>
          </a:xfrm>
        </p:spPr>
        <p:txBody>
          <a:bodyPr/>
          <a:lstStyle/>
          <a:p>
            <a:r>
              <a:rPr lang="de-CH" dirty="0" err="1"/>
              <a:t>Gamified</a:t>
            </a:r>
            <a:r>
              <a:rPr lang="de-CH" dirty="0"/>
              <a:t> Mobile App für die Verbesserung von </a:t>
            </a:r>
            <a:r>
              <a:rPr lang="de-CH" dirty="0" err="1"/>
              <a:t>OpenStreetMap</a:t>
            </a:r>
            <a:r>
              <a:rPr lang="de-CH" dirty="0"/>
              <a:t>-Daten</a:t>
            </a: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 rot="20483990">
            <a:off x="709315" y="4100740"/>
            <a:ext cx="2600545" cy="1188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 smtClean="0"/>
              <a:t>Stefan </a:t>
            </a:r>
            <a:r>
              <a:rPr lang="de-CH" dirty="0" err="1" smtClean="0"/>
              <a:t>Oderbolz</a:t>
            </a:r>
            <a:endParaRPr lang="de-CH" dirty="0" smtClean="0"/>
          </a:p>
          <a:p>
            <a:pPr algn="l"/>
            <a:r>
              <a:rPr lang="de-CH" dirty="0" smtClean="0"/>
              <a:t>Jürg  Hunziker</a:t>
            </a:r>
            <a:endParaRPr lang="de-CH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588224" y="428331"/>
            <a:ext cx="2326698" cy="336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CH" sz="1600" dirty="0" smtClean="0">
                <a:solidFill>
                  <a:schemeClr val="bg1">
                    <a:lumMod val="85000"/>
                  </a:schemeClr>
                </a:solidFill>
              </a:rPr>
              <a:t>12. November </a:t>
            </a:r>
            <a:r>
              <a:rPr lang="de-CH" sz="1600" dirty="0" smtClean="0">
                <a:solidFill>
                  <a:schemeClr val="bg1">
                    <a:lumMod val="85000"/>
                  </a:schemeClr>
                </a:solidFill>
              </a:rPr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42890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Einführung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Cross-</a:t>
            </a:r>
            <a:r>
              <a:rPr lang="de-CH" dirty="0" err="1" smtClean="0"/>
              <a:t>platform</a:t>
            </a:r>
            <a:r>
              <a:rPr lang="de-CH" dirty="0" smtClean="0"/>
              <a:t> Mobile App zur Verbesserung der </a:t>
            </a:r>
            <a:r>
              <a:rPr lang="de-CH" dirty="0" err="1" smtClean="0"/>
              <a:t>OpenStreetMap</a:t>
            </a:r>
            <a:r>
              <a:rPr lang="de-CH" dirty="0" smtClean="0"/>
              <a:t>-Daten</a:t>
            </a:r>
          </a:p>
          <a:p>
            <a:r>
              <a:rPr lang="de-CH" dirty="0" smtClean="0"/>
              <a:t>Basis: Fehlerdaten aus vorhandenen Projekten (</a:t>
            </a:r>
            <a:r>
              <a:rPr lang="de-CH" dirty="0" err="1" smtClean="0"/>
              <a:t>KeepRight</a:t>
            </a:r>
            <a:r>
              <a:rPr lang="de-CH" dirty="0" smtClean="0"/>
              <a:t>, OSM Bug Reports, FIXME)</a:t>
            </a:r>
          </a:p>
          <a:p>
            <a:r>
              <a:rPr lang="de-CH" dirty="0" err="1" smtClean="0"/>
              <a:t>OAuth</a:t>
            </a:r>
            <a:r>
              <a:rPr lang="de-CH" dirty="0" smtClean="0"/>
              <a:t> zur Authentifizierung</a:t>
            </a:r>
          </a:p>
          <a:p>
            <a:r>
              <a:rPr lang="de-CH" dirty="0" smtClean="0"/>
              <a:t>Integration von </a:t>
            </a:r>
            <a:r>
              <a:rPr lang="de-CH" dirty="0" err="1" smtClean="0"/>
              <a:t>Social</a:t>
            </a:r>
            <a:r>
              <a:rPr lang="de-CH" dirty="0" smtClean="0"/>
              <a:t> Media</a:t>
            </a:r>
          </a:p>
          <a:p>
            <a:r>
              <a:rPr lang="de-CH" dirty="0" smtClean="0"/>
              <a:t>Konzept für </a:t>
            </a:r>
            <a:r>
              <a:rPr lang="de-CH" dirty="0" err="1" smtClean="0"/>
              <a:t>Gamificaton</a:t>
            </a:r>
            <a:endParaRPr lang="de-CH" dirty="0"/>
          </a:p>
          <a:p>
            <a:pPr lvl="1"/>
            <a:r>
              <a:rPr lang="de-CH" dirty="0" err="1" smtClean="0"/>
              <a:t>Highscores</a:t>
            </a:r>
            <a:endParaRPr lang="de-CH" dirty="0" smtClean="0"/>
          </a:p>
          <a:p>
            <a:pPr lvl="1"/>
            <a:r>
              <a:rPr lang="de-CH" dirty="0" err="1" smtClean="0"/>
              <a:t>Badges</a:t>
            </a:r>
            <a:endParaRPr lang="de-CH" dirty="0"/>
          </a:p>
          <a:p>
            <a:r>
              <a:rPr lang="de-CH" dirty="0" smtClean="0"/>
              <a:t>Verschiedene Modi</a:t>
            </a:r>
          </a:p>
          <a:p>
            <a:pPr lvl="1"/>
            <a:r>
              <a:rPr lang="de-CH" dirty="0" smtClean="0"/>
              <a:t>Erfassen von Daten</a:t>
            </a:r>
          </a:p>
          <a:p>
            <a:pPr lvl="1"/>
            <a:r>
              <a:rPr lang="de-CH" dirty="0" smtClean="0"/>
              <a:t>Verifikation von Daten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Kort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2</a:t>
            </a:fld>
            <a:endParaRPr lang="de-CH" dirty="0" smtClean="0"/>
          </a:p>
        </p:txBody>
      </p:sp>
      <p:pic>
        <p:nvPicPr>
          <p:cNvPr id="1026" name="Picture 2" descr="http://www.tipmont.org/system/files/door_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876" y="188640"/>
            <a:ext cx="1209734" cy="141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10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Projektmanagement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endParaRPr lang="de-CH" dirty="0"/>
          </a:p>
          <a:p>
            <a:pPr lvl="1"/>
            <a:r>
              <a:rPr lang="de-CH" b="1" dirty="0" smtClean="0"/>
              <a:t>6</a:t>
            </a:r>
            <a:r>
              <a:rPr lang="de-CH" dirty="0" smtClean="0"/>
              <a:t> </a:t>
            </a:r>
            <a:r>
              <a:rPr lang="de-CH" dirty="0" smtClean="0"/>
              <a:t>Sprints à </a:t>
            </a:r>
            <a:r>
              <a:rPr lang="de-CH" b="1" dirty="0" smtClean="0"/>
              <a:t>2</a:t>
            </a:r>
            <a:r>
              <a:rPr lang="de-CH" dirty="0" smtClean="0"/>
              <a:t> </a:t>
            </a:r>
            <a:r>
              <a:rPr lang="de-CH" dirty="0" smtClean="0"/>
              <a:t>Wochen</a:t>
            </a:r>
          </a:p>
          <a:p>
            <a:pPr lvl="1"/>
            <a:r>
              <a:rPr lang="de-CH" dirty="0" smtClean="0"/>
              <a:t>Leicht angepasstes </a:t>
            </a:r>
            <a:r>
              <a:rPr lang="de-CH" dirty="0" smtClean="0"/>
              <a:t>Vorgehen</a:t>
            </a:r>
          </a:p>
          <a:p>
            <a:r>
              <a:rPr lang="de-CH" dirty="0" smtClean="0"/>
              <a:t>Heute startete der </a:t>
            </a:r>
            <a:r>
              <a:rPr lang="de-CH" b="1" dirty="0" smtClean="0"/>
              <a:t>4. Sprint</a:t>
            </a:r>
            <a:endParaRPr lang="de-CH" b="1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Kort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3</a:t>
            </a:fld>
            <a:endParaRPr lang="de-CH" dirty="0" smtClean="0"/>
          </a:p>
        </p:txBody>
      </p:sp>
      <p:pic>
        <p:nvPicPr>
          <p:cNvPr id="1028" name="Picture 4" descr="http://www.mountaingoatsoftware.com/images/icon_scrummaster_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280" y="33265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Meilensteine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CH" dirty="0" smtClean="0"/>
              <a:t>Meilenstein </a:t>
            </a:r>
            <a:r>
              <a:rPr lang="de-CH" dirty="0"/>
              <a:t>1: Aufbereiten von </a:t>
            </a:r>
            <a:r>
              <a:rPr lang="de-CH" dirty="0" smtClean="0"/>
              <a:t>Fehlerdaten</a:t>
            </a:r>
            <a:endParaRPr lang="de-CH" dirty="0"/>
          </a:p>
          <a:p>
            <a:pPr lvl="1"/>
            <a:r>
              <a:rPr lang="de-CH" dirty="0"/>
              <a:t>☑ Geeignete Fehler finden </a:t>
            </a:r>
          </a:p>
          <a:p>
            <a:pPr lvl="1"/>
            <a:r>
              <a:rPr lang="de-CH" dirty="0"/>
              <a:t>☑ Fehler in Datenbank speichern</a:t>
            </a:r>
          </a:p>
          <a:p>
            <a:pPr lvl="1"/>
            <a:r>
              <a:rPr lang="de-CH" dirty="0"/>
              <a:t>☐ Fehler filtern</a:t>
            </a:r>
          </a:p>
          <a:p>
            <a:pPr lvl="1"/>
            <a:r>
              <a:rPr lang="de-CH" dirty="0"/>
              <a:t>☑ Fehler zugänglich machen</a:t>
            </a:r>
          </a:p>
          <a:p>
            <a:endParaRPr lang="de-CH" dirty="0"/>
          </a:p>
          <a:p>
            <a:r>
              <a:rPr lang="de-CH" dirty="0" smtClean="0"/>
              <a:t>Meilenstein </a:t>
            </a:r>
            <a:r>
              <a:rPr lang="de-CH" dirty="0"/>
              <a:t>2: Lesen von </a:t>
            </a:r>
            <a:r>
              <a:rPr lang="de-CH" dirty="0" smtClean="0"/>
              <a:t>Fehlerdaten</a:t>
            </a:r>
            <a:endParaRPr lang="de-CH" dirty="0"/>
          </a:p>
          <a:p>
            <a:pPr lvl="1"/>
            <a:r>
              <a:rPr lang="de-CH" dirty="0"/>
              <a:t>☑ Zugriff auf Datenbank aus App</a:t>
            </a:r>
          </a:p>
          <a:p>
            <a:pPr lvl="1"/>
            <a:r>
              <a:rPr lang="de-CH" dirty="0"/>
              <a:t>☑ Persistieren der Daten in App</a:t>
            </a:r>
          </a:p>
          <a:p>
            <a:endParaRPr lang="de-CH" dirty="0"/>
          </a:p>
          <a:p>
            <a:r>
              <a:rPr lang="de-CH" dirty="0" smtClean="0"/>
              <a:t>Meilenstein </a:t>
            </a:r>
            <a:r>
              <a:rPr lang="de-CH" dirty="0"/>
              <a:t>3: Kartenanzeige von </a:t>
            </a:r>
            <a:r>
              <a:rPr lang="de-CH" dirty="0" smtClean="0"/>
              <a:t>Fehlern</a:t>
            </a:r>
            <a:endParaRPr lang="de-CH" dirty="0"/>
          </a:p>
          <a:p>
            <a:pPr lvl="1"/>
            <a:r>
              <a:rPr lang="de-CH" dirty="0"/>
              <a:t>☑ Geeignete Kartendarstellung von Fehler finden</a:t>
            </a:r>
          </a:p>
          <a:p>
            <a:pPr lvl="1"/>
            <a:r>
              <a:rPr lang="de-CH" dirty="0"/>
              <a:t>☑ Fehler auf der Karte anzeigen</a:t>
            </a:r>
          </a:p>
          <a:p>
            <a:pPr lvl="1"/>
            <a:r>
              <a:rPr lang="de-CH" dirty="0"/>
              <a:t>☑ Location-</a:t>
            </a:r>
            <a:r>
              <a:rPr lang="de-CH" dirty="0" err="1"/>
              <a:t>based</a:t>
            </a:r>
            <a:r>
              <a:rPr lang="de-CH" dirty="0"/>
              <a:t> Karte</a:t>
            </a:r>
          </a:p>
          <a:p>
            <a:endParaRPr lang="de-CH" dirty="0"/>
          </a:p>
          <a:p>
            <a:r>
              <a:rPr lang="de-CH" dirty="0" smtClean="0"/>
              <a:t>Meilenstein </a:t>
            </a:r>
            <a:r>
              <a:rPr lang="de-CH" dirty="0"/>
              <a:t>4: </a:t>
            </a:r>
            <a:r>
              <a:rPr lang="de-CH" dirty="0" err="1" smtClean="0"/>
              <a:t>OAuth</a:t>
            </a:r>
            <a:endParaRPr lang="de-CH" dirty="0"/>
          </a:p>
          <a:p>
            <a:pPr lvl="1"/>
            <a:r>
              <a:rPr lang="de-CH" dirty="0"/>
              <a:t>☑ Login möglich über </a:t>
            </a:r>
            <a:r>
              <a:rPr lang="de-CH" dirty="0" err="1"/>
              <a:t>OAuth</a:t>
            </a:r>
            <a:endParaRPr lang="de-CH" dirty="0"/>
          </a:p>
          <a:p>
            <a:pPr lvl="1"/>
            <a:r>
              <a:rPr lang="de-CH" dirty="0"/>
              <a:t>☐ User wird in App persistiert</a:t>
            </a:r>
          </a:p>
          <a:p>
            <a:pPr lvl="1"/>
            <a:r>
              <a:rPr lang="de-CH" dirty="0"/>
              <a:t>☑ </a:t>
            </a:r>
            <a:r>
              <a:rPr lang="de-CH" dirty="0" err="1"/>
              <a:t>Logout</a:t>
            </a:r>
            <a:r>
              <a:rPr lang="de-CH" dirty="0"/>
              <a:t> möglich</a:t>
            </a:r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Kort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4</a:t>
            </a:fld>
            <a:endParaRPr lang="de-CH" dirty="0" smtClean="0"/>
          </a:p>
        </p:txBody>
      </p:sp>
      <p:pic>
        <p:nvPicPr>
          <p:cNvPr id="3074" name="Picture 2" descr="http://www.iconhot.com/icon/png/project/256/milest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16632"/>
            <a:ext cx="1524535" cy="152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47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Meilensteine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CH" dirty="0" smtClean="0"/>
              <a:t>Meilenstein </a:t>
            </a:r>
            <a:r>
              <a:rPr lang="de-CH" dirty="0"/>
              <a:t>5: Schreiben von </a:t>
            </a:r>
            <a:r>
              <a:rPr lang="de-CH" dirty="0" smtClean="0"/>
              <a:t>Fehlerbehebungen</a:t>
            </a:r>
            <a:endParaRPr lang="de-CH" dirty="0"/>
          </a:p>
          <a:p>
            <a:pPr lvl="1"/>
            <a:r>
              <a:rPr lang="de-CH" dirty="0"/>
              <a:t>☑ Input von User speichern in DB</a:t>
            </a:r>
          </a:p>
          <a:p>
            <a:pPr lvl="1"/>
            <a:r>
              <a:rPr lang="de-CH" dirty="0"/>
              <a:t>☑ Unterscheidung von Fehlertypen</a:t>
            </a:r>
          </a:p>
          <a:p>
            <a:endParaRPr lang="de-CH" dirty="0"/>
          </a:p>
          <a:p>
            <a:r>
              <a:rPr lang="de-CH" dirty="0" smtClean="0"/>
              <a:t>Meilenstein </a:t>
            </a:r>
            <a:r>
              <a:rPr lang="de-CH" dirty="0"/>
              <a:t>6: Verifizieren von </a:t>
            </a:r>
            <a:r>
              <a:rPr lang="de-CH" dirty="0" smtClean="0"/>
              <a:t>Änderungen</a:t>
            </a:r>
            <a:endParaRPr lang="de-CH" dirty="0"/>
          </a:p>
          <a:p>
            <a:pPr lvl="1"/>
            <a:r>
              <a:rPr lang="de-CH" dirty="0"/>
              <a:t>☐ UI zum verifizieren von Fehlerbehebungen</a:t>
            </a:r>
          </a:p>
          <a:p>
            <a:pPr lvl="1"/>
            <a:r>
              <a:rPr lang="de-CH" dirty="0"/>
              <a:t>☐ Implementation eines </a:t>
            </a:r>
            <a:r>
              <a:rPr lang="de-CH" dirty="0" err="1"/>
              <a:t>Thresholds</a:t>
            </a:r>
            <a:r>
              <a:rPr lang="de-CH" dirty="0"/>
              <a:t> für </a:t>
            </a:r>
            <a:r>
              <a:rPr lang="de-CH" dirty="0" err="1"/>
              <a:t>Verfikationen</a:t>
            </a:r>
            <a:endParaRPr lang="de-CH" dirty="0"/>
          </a:p>
          <a:p>
            <a:endParaRPr lang="de-CH" dirty="0"/>
          </a:p>
          <a:p>
            <a:r>
              <a:rPr lang="de-CH" dirty="0" smtClean="0"/>
              <a:t>Meilenstein </a:t>
            </a:r>
            <a:r>
              <a:rPr lang="de-CH" dirty="0"/>
              <a:t>7: Daten zu OSM </a:t>
            </a:r>
            <a:r>
              <a:rPr lang="de-CH" dirty="0" smtClean="0"/>
              <a:t>schicken</a:t>
            </a:r>
            <a:endParaRPr lang="de-CH" dirty="0"/>
          </a:p>
          <a:p>
            <a:pPr lvl="1"/>
            <a:r>
              <a:rPr lang="de-CH" dirty="0"/>
              <a:t>☐ Verifikationsdaten einheitlich via API an OSM senden</a:t>
            </a:r>
          </a:p>
          <a:p>
            <a:pPr lvl="1"/>
            <a:r>
              <a:rPr lang="de-CH" dirty="0"/>
              <a:t>☐ Prüfung ob eine Änderung zulässig ist</a:t>
            </a:r>
          </a:p>
          <a:p>
            <a:endParaRPr lang="de-CH" dirty="0"/>
          </a:p>
          <a:p>
            <a:r>
              <a:rPr lang="de-CH" dirty="0" smtClean="0"/>
              <a:t>Meilenstein </a:t>
            </a:r>
            <a:r>
              <a:rPr lang="de-CH" dirty="0"/>
              <a:t>8: </a:t>
            </a:r>
            <a:r>
              <a:rPr lang="de-CH" dirty="0" err="1"/>
              <a:t>Gamification</a:t>
            </a:r>
            <a:r>
              <a:rPr lang="de-CH" dirty="0"/>
              <a:t>-Konzepte (</a:t>
            </a:r>
            <a:r>
              <a:rPr lang="de-CH" dirty="0" err="1"/>
              <a:t>Hightscore</a:t>
            </a:r>
            <a:r>
              <a:rPr lang="de-CH" dirty="0"/>
              <a:t>, </a:t>
            </a:r>
            <a:r>
              <a:rPr lang="de-CH" dirty="0" err="1"/>
              <a:t>Leaderboard</a:t>
            </a:r>
            <a:r>
              <a:rPr lang="de-CH" dirty="0"/>
              <a:t>, </a:t>
            </a:r>
            <a:r>
              <a:rPr lang="de-CH" dirty="0" err="1"/>
              <a:t>Badges</a:t>
            </a:r>
            <a:r>
              <a:rPr lang="de-CH" dirty="0"/>
              <a:t>, </a:t>
            </a:r>
            <a:r>
              <a:rPr lang="de-CH" dirty="0" err="1"/>
              <a:t>Achievements</a:t>
            </a:r>
            <a:r>
              <a:rPr lang="de-CH" dirty="0" smtClean="0"/>
              <a:t>)</a:t>
            </a:r>
            <a:endParaRPr lang="de-CH" dirty="0"/>
          </a:p>
          <a:p>
            <a:pPr lvl="1"/>
            <a:r>
              <a:rPr lang="de-CH" dirty="0"/>
              <a:t>☐ Erarbeitung eines </a:t>
            </a:r>
            <a:r>
              <a:rPr lang="de-CH" dirty="0" err="1"/>
              <a:t>Gamifications</a:t>
            </a:r>
            <a:r>
              <a:rPr lang="de-CH" dirty="0"/>
              <a:t>-Konzepts für OSM</a:t>
            </a:r>
          </a:p>
          <a:p>
            <a:pPr lvl="1"/>
            <a:r>
              <a:rPr lang="de-CH" dirty="0"/>
              <a:t>☐ Geeignete Elemente in App umsetzen</a:t>
            </a:r>
          </a:p>
          <a:p>
            <a:pPr lvl="2"/>
            <a:r>
              <a:rPr lang="de-CH" dirty="0" smtClean="0"/>
              <a:t>☐ </a:t>
            </a:r>
            <a:r>
              <a:rPr lang="de-CH" dirty="0" err="1"/>
              <a:t>Highscore</a:t>
            </a:r>
            <a:endParaRPr lang="de-CH" dirty="0"/>
          </a:p>
          <a:p>
            <a:pPr lvl="2"/>
            <a:r>
              <a:rPr lang="de-CH" dirty="0" smtClean="0"/>
              <a:t>☐ </a:t>
            </a:r>
            <a:r>
              <a:rPr lang="de-CH" dirty="0" err="1"/>
              <a:t>Badges</a:t>
            </a:r>
            <a:endParaRPr lang="de-CH" dirty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Kort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5</a:t>
            </a:fld>
            <a:endParaRPr lang="de-CH" dirty="0" smtClean="0"/>
          </a:p>
        </p:txBody>
      </p:sp>
      <p:pic>
        <p:nvPicPr>
          <p:cNvPr id="6" name="Picture 2" descr="http://www.iconhot.com/icon/png/project/256/milest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16632"/>
            <a:ext cx="1524535" cy="152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98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Infrastruktur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Grundsätzlich </a:t>
            </a:r>
            <a:r>
              <a:rPr lang="de-CH" dirty="0" err="1" smtClean="0"/>
              <a:t>Clouddienste</a:t>
            </a:r>
            <a:r>
              <a:rPr lang="de-CH" dirty="0" smtClean="0"/>
              <a:t> verwendet</a:t>
            </a:r>
          </a:p>
          <a:p>
            <a:pPr lvl="1"/>
            <a:r>
              <a:rPr lang="de-CH" dirty="0" smtClean="0"/>
              <a:t>Repository: </a:t>
            </a:r>
            <a:r>
              <a:rPr lang="de-CH" dirty="0" err="1" smtClean="0"/>
              <a:t>GitHub</a:t>
            </a:r>
            <a:endParaRPr lang="de-CH" dirty="0" smtClean="0"/>
          </a:p>
          <a:p>
            <a:pPr lvl="1"/>
            <a:r>
              <a:rPr lang="de-CH" dirty="0" smtClean="0"/>
              <a:t>Server</a:t>
            </a:r>
          </a:p>
          <a:p>
            <a:pPr lvl="2"/>
            <a:r>
              <a:rPr lang="de-CH" dirty="0" err="1" smtClean="0"/>
              <a:t>Heroku</a:t>
            </a:r>
            <a:endParaRPr lang="de-CH" dirty="0" smtClean="0"/>
          </a:p>
          <a:p>
            <a:pPr lvl="2"/>
            <a:r>
              <a:rPr lang="de-CH" dirty="0" smtClean="0"/>
              <a:t>Virtual Server (HSR)</a:t>
            </a:r>
            <a:endParaRPr lang="de-CH" dirty="0" smtClean="0"/>
          </a:p>
          <a:p>
            <a:pPr lvl="1"/>
            <a:endParaRPr lang="de-CH" dirty="0"/>
          </a:p>
          <a:p>
            <a:r>
              <a:rPr lang="de-CH" dirty="0" err="1" smtClean="0"/>
              <a:t>Continuous</a:t>
            </a:r>
            <a:r>
              <a:rPr lang="de-CH" dirty="0" smtClean="0"/>
              <a:t> Integration</a:t>
            </a:r>
          </a:p>
          <a:p>
            <a:pPr lvl="1"/>
            <a:r>
              <a:rPr lang="de-CH" dirty="0" smtClean="0"/>
              <a:t>Travis-CI</a:t>
            </a:r>
            <a:endParaRPr lang="de-CH" dirty="0" smtClean="0"/>
          </a:p>
          <a:p>
            <a:pPr lvl="1"/>
            <a:r>
              <a:rPr lang="de-CH" dirty="0" smtClean="0"/>
              <a:t>Tests mit </a:t>
            </a:r>
            <a:r>
              <a:rPr lang="de-CH" dirty="0" err="1" smtClean="0"/>
              <a:t>QUnit</a:t>
            </a:r>
            <a:r>
              <a:rPr lang="de-CH" dirty="0" smtClean="0"/>
              <a:t> (</a:t>
            </a:r>
            <a:r>
              <a:rPr lang="de-CH" dirty="0" err="1" smtClean="0"/>
              <a:t>PhantomJS</a:t>
            </a:r>
            <a:r>
              <a:rPr lang="de-CH" dirty="0" smtClean="0"/>
              <a:t>)</a:t>
            </a:r>
            <a:endParaRPr lang="de-CH" dirty="0" smtClean="0"/>
          </a:p>
          <a:p>
            <a:r>
              <a:rPr lang="de-CH" dirty="0" smtClean="0"/>
              <a:t>Projektmanagement</a:t>
            </a:r>
          </a:p>
          <a:p>
            <a:pPr lvl="1"/>
            <a:r>
              <a:rPr lang="de-CH" dirty="0" err="1" smtClean="0"/>
              <a:t>Redmine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Kort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6</a:t>
            </a:fld>
            <a:endParaRPr lang="de-CH" dirty="0" smtClean="0"/>
          </a:p>
        </p:txBody>
      </p:sp>
      <p:pic>
        <p:nvPicPr>
          <p:cNvPr id="4100" name="Picture 4" descr="http://icons.iconarchive.com/icons/visualpharm/hardware/256/server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94038"/>
            <a:ext cx="1176402" cy="117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thecustomizewindows.com/wp-content/uploads/2012/02/Worlds-Largest-Cloud-Computing-Compan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626" y="982240"/>
            <a:ext cx="101917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20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Infrastruktur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Kort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7</a:t>
            </a:fld>
            <a:endParaRPr lang="de-CH" dirty="0" smtClean="0"/>
          </a:p>
        </p:txBody>
      </p:sp>
      <p:pic>
        <p:nvPicPr>
          <p:cNvPr id="4100" name="Picture 4" descr="http://icons.iconarchive.com/icons/visualpharm/hardware/256/server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94038"/>
            <a:ext cx="1176402" cy="117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thecustomizewindows.com/wp-content/uploads/2012/02/Worlds-Largest-Cloud-Computing-Compan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626" y="982240"/>
            <a:ext cx="101917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kort.rdmr.ch/redmine/attachments/download/1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23"/>
          <a:stretch/>
        </p:blipFill>
        <p:spPr bwMode="auto">
          <a:xfrm>
            <a:off x="859337" y="1772816"/>
            <a:ext cx="7470835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5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TC101790492[[fn=Skizzenbuch]]</Template>
  <TotalTime>0</TotalTime>
  <Words>281</Words>
  <Application>Microsoft Office PowerPoint</Application>
  <PresentationFormat>Bildschirmpräsentation (4:3)</PresentationFormat>
  <Paragraphs>84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Sketchbook</vt:lpstr>
      <vt:lpstr>Kort</vt:lpstr>
      <vt:lpstr>Einführung</vt:lpstr>
      <vt:lpstr>Projektmanagement</vt:lpstr>
      <vt:lpstr>Meilensteine</vt:lpstr>
      <vt:lpstr>Meilensteine</vt:lpstr>
      <vt:lpstr>Infrastruktur</vt:lpstr>
      <vt:lpstr>Infrastruktur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Traildevils Mobil Web-App</dc:title>
  <dc:creator>Jürg Hunziker</dc:creator>
  <cp:lastModifiedBy>Jürg Hunziker</cp:lastModifiedBy>
  <cp:revision>276</cp:revision>
  <cp:lastPrinted>2011-12-16T09:02:24Z</cp:lastPrinted>
  <dcterms:created xsi:type="dcterms:W3CDTF">2011-12-08T13:04:46Z</dcterms:created>
  <dcterms:modified xsi:type="dcterms:W3CDTF">2012-11-12T13:57:41Z</dcterms:modified>
</cp:coreProperties>
</file>