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7"/>
    <p:restoredTop sz="94674"/>
  </p:normalViewPr>
  <p:slideViewPr>
    <p:cSldViewPr snapToGrid="0" snapToObjects="1">
      <p:cViewPr>
        <p:scale>
          <a:sx n="170" d="100"/>
          <a:sy n="17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120B-9045-2D4C-A7F2-83EBDE9CBFE9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google.com/design/spec/patterns/navigation.html#navigation-pattern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17384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7979" cy="5167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1531354" y="2564890"/>
            <a:ext cx="2106996" cy="3346626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61" y="1690688"/>
            <a:ext cx="3537979" cy="5167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4627115" y="2564890"/>
            <a:ext cx="2106996" cy="33466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95550" y="3143827"/>
            <a:ext cx="1770125" cy="1615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6632" y="31869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Type of track unknow...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28" y="3160421"/>
            <a:ext cx="278373" cy="3300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5550" y="3599161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What kind of track is this?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2928" y="3773096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Gravel    </a:t>
            </a:r>
            <a:r>
              <a:rPr lang="en-US" sz="800" u="sng"/>
              <a:t>▼</a:t>
            </a:r>
            <a:endParaRPr lang="en-US" sz="1000" u="sng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11" y="4134279"/>
            <a:ext cx="268990" cy="2689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06632" y="413842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5 Koins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21509" y="4491280"/>
            <a:ext cx="66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Dismiss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7663" y="4491280"/>
            <a:ext cx="663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>
                <a:solidFill>
                  <a:schemeClr val="accent2"/>
                </a:solidFill>
              </a:rPr>
              <a:t>Answer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354" y="5508885"/>
            <a:ext cx="2106996" cy="402631"/>
          </a:xfrm>
          <a:prstGeom prst="rect">
            <a:avLst/>
          </a:prstGeom>
          <a:solidFill>
            <a:schemeClr val="bg2">
              <a:alpha val="79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5386" y="5725399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9769" y="5724345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2788" y="5724346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Profile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1221" y="5724346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Highscore</a:t>
            </a:r>
          </a:p>
        </p:txBody>
      </p:sp>
      <p:sp>
        <p:nvSpPr>
          <p:cNvPr id="7" name="Oval 6"/>
          <p:cNvSpPr/>
          <p:nvPr/>
        </p:nvSpPr>
        <p:spPr>
          <a:xfrm>
            <a:off x="1737894" y="5570019"/>
            <a:ext cx="172386" cy="17238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6484" y="5573754"/>
            <a:ext cx="156356" cy="1563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2801939" y="5579049"/>
            <a:ext cx="179018" cy="15432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3263527" y="5570019"/>
            <a:ext cx="199968" cy="17238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20584" y="5504914"/>
            <a:ext cx="2106996" cy="416569"/>
            <a:chOff x="7574889" y="5176418"/>
            <a:chExt cx="2106996" cy="416569"/>
          </a:xfrm>
        </p:grpSpPr>
        <p:sp>
          <p:nvSpPr>
            <p:cNvPr id="44" name="Rectangle 43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7885" y="2773993"/>
            <a:ext cx="1073336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25319"/>
              </p:ext>
            </p:extLst>
          </p:nvPr>
        </p:nvGraphicFramePr>
        <p:xfrm>
          <a:off x="1531354" y="2831922"/>
          <a:ext cx="2113527" cy="31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383"/>
                <a:gridCol w="1293223"/>
                <a:gridCol w="535921"/>
              </a:tblGrid>
              <a:tr h="177334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SKRELL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22720</a:t>
                      </a:r>
                      <a:endParaRPr lang="en-US" sz="100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MISSIONS:</a:t>
                      </a:r>
                      <a:r>
                        <a:rPr lang="en-US" sz="60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2558  </a:t>
                      </a:r>
                      <a:r>
                        <a:rPr lang="en-US" sz="600" b="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CHECKS: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1143</a:t>
                      </a:r>
                      <a:endParaRPr lang="en-US" sz="600" b="1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KOINS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92" y="1690688"/>
            <a:ext cx="3537979" cy="5167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9797" y="1514007"/>
            <a:ext cx="405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wie zu eigenem Eintrag/Top springen?</a:t>
            </a:r>
          </a:p>
          <a:p>
            <a:pPr marL="742950" lvl="1" indent="-285750">
              <a:buFontTx/>
              <a:buChar char="-"/>
            </a:pPr>
            <a:r>
              <a:rPr lang="en-US"/>
              <a:t>Tab Bar</a:t>
            </a:r>
          </a:p>
          <a:p>
            <a:pPr marL="742950" lvl="1" indent="-285750">
              <a:buFontTx/>
              <a:buChar char="-"/>
            </a:pPr>
            <a:r>
              <a:rPr lang="en-US"/>
              <a:t>Floating Buttons</a:t>
            </a:r>
          </a:p>
          <a:p>
            <a:pPr marL="742950" lvl="1" indent="-285750">
              <a:buFontTx/>
              <a:buChar char="-"/>
            </a:pPr>
            <a:r>
              <a:rPr lang="en-US"/>
              <a:t>Toolbar Buttons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31354" y="5498707"/>
            <a:ext cx="2106996" cy="416569"/>
            <a:chOff x="7574889" y="5176418"/>
            <a:chExt cx="2106996" cy="416569"/>
          </a:xfrm>
        </p:grpSpPr>
        <p:sp>
          <p:nvSpPr>
            <p:cNvPr id="18" name="Rectangle 17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32731" y="5505882"/>
            <a:ext cx="2106996" cy="416569"/>
            <a:chOff x="7574889" y="5176418"/>
            <a:chExt cx="2106996" cy="416569"/>
          </a:xfrm>
        </p:grpSpPr>
        <p:sp>
          <p:nvSpPr>
            <p:cNvPr id="28" name="Rectangle 27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37885" y="2539700"/>
            <a:ext cx="1073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</a:rPr>
              <a:t>Score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3192" y="2546142"/>
            <a:ext cx="1073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01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10" name="Group 9"/>
          <p:cNvGrpSpPr/>
          <p:nvPr/>
        </p:nvGrpSpPr>
        <p:grpSpPr>
          <a:xfrm>
            <a:off x="1531354" y="5498706"/>
            <a:ext cx="2106996" cy="416569"/>
            <a:chOff x="7574889" y="5176418"/>
            <a:chExt cx="2106996" cy="416569"/>
          </a:xfrm>
        </p:grpSpPr>
        <p:sp>
          <p:nvSpPr>
            <p:cNvPr id="15" name="Rectangle 14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10" name="Group 9"/>
          <p:cNvGrpSpPr/>
          <p:nvPr/>
        </p:nvGrpSpPr>
        <p:grpSpPr>
          <a:xfrm>
            <a:off x="1531354" y="5498707"/>
            <a:ext cx="2106996" cy="416569"/>
            <a:chOff x="7574889" y="5176418"/>
            <a:chExt cx="2106996" cy="416569"/>
          </a:xfrm>
        </p:grpSpPr>
        <p:sp>
          <p:nvSpPr>
            <p:cNvPr id="15" name="Rectangle 14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</p:spTree>
    <p:extLst>
      <p:ext uri="{BB962C8B-B14F-4D97-AF65-F5344CB8AC3E}">
        <p14:creationId xmlns:p14="http://schemas.microsoft.com/office/powerpoint/2010/main" val="17167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Drawer?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87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354" y="2542714"/>
            <a:ext cx="1669046" cy="3361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sx="99000" sy="99000" algn="ctr" rotWithShape="0">
              <a:schemeClr val="tx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1354" y="2541143"/>
            <a:ext cx="1669046" cy="796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17618" y="2603499"/>
            <a:ext cx="426719" cy="426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1353" y="302312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</a:rPr>
              <a:t>Dominic Mülhaupt</a:t>
            </a:r>
          </a:p>
          <a:p>
            <a:r>
              <a:rPr lang="en-US" sz="800">
                <a:solidFill>
                  <a:schemeClr val="bg1"/>
                </a:solidFill>
              </a:rPr>
              <a:t>dominicmh@gmail.com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0657" y="3497727"/>
            <a:ext cx="643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Highscore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15" name="Oval 14"/>
          <p:cNvSpPr/>
          <p:nvPr/>
        </p:nvSpPr>
        <p:spPr>
          <a:xfrm>
            <a:off x="1652787" y="3540970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51621" y="3910985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51621" y="4274344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51622" y="4638891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29797" y="1514007"/>
            <a:ext cx="1128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stattdessen Bottom Tab Bar? (</a:t>
            </a:r>
            <a:r>
              <a:rPr lang="en-US">
                <a:hlinkClick r:id="rId3"/>
              </a:rPr>
              <a:t>https://www.google.com/design/spec/patterns/navigation.html#navigation-patterns)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96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Baghdad</vt:lpstr>
      <vt:lpstr>Calibri</vt:lpstr>
      <vt:lpstr>Calibri Light</vt:lpstr>
      <vt:lpstr>Office Theme</vt:lpstr>
      <vt:lpstr>Android</vt:lpstr>
      <vt:lpstr>Challenges</vt:lpstr>
      <vt:lpstr>Highscore</vt:lpstr>
      <vt:lpstr>Profile</vt:lpstr>
      <vt:lpstr>About</vt:lpstr>
      <vt:lpstr>Settings?</vt:lpstr>
      <vt:lpstr>Navigation Drawer?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Joel</dc:creator>
  <cp:lastModifiedBy>Dominic Joel</cp:lastModifiedBy>
  <cp:revision>27</cp:revision>
  <dcterms:created xsi:type="dcterms:W3CDTF">2016-03-31T14:14:53Z</dcterms:created>
  <dcterms:modified xsi:type="dcterms:W3CDTF">2016-04-06T07:50:06Z</dcterms:modified>
</cp:coreProperties>
</file>