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32"/>
    <p:restoredTop sz="94674"/>
  </p:normalViewPr>
  <p:slideViewPr>
    <p:cSldViewPr snapToGrid="0" snapToObjects="1">
      <p:cViewPr>
        <p:scale>
          <a:sx n="170" d="100"/>
          <a:sy n="170" d="100"/>
        </p:scale>
        <p:origin x="14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120B-9045-2D4C-A7F2-83EBDE9CBFE9}" type="datetimeFigureOut"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47DF-4315-7747-B581-9898965F8F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5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120B-9045-2D4C-A7F2-83EBDE9CBFE9}" type="datetimeFigureOut"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47DF-4315-7747-B581-9898965F8F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120B-9045-2D4C-A7F2-83EBDE9CBFE9}" type="datetimeFigureOut"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47DF-4315-7747-B581-9898965F8F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9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120B-9045-2D4C-A7F2-83EBDE9CBFE9}" type="datetimeFigureOut"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47DF-4315-7747-B581-9898965F8F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5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120B-9045-2D4C-A7F2-83EBDE9CBFE9}" type="datetimeFigureOut"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47DF-4315-7747-B581-9898965F8F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40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120B-9045-2D4C-A7F2-83EBDE9CBFE9}" type="datetimeFigureOut">
              <a:t>3/31/16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47DF-4315-7747-B581-9898965F8F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3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120B-9045-2D4C-A7F2-83EBDE9CBFE9}" type="datetimeFigureOut">
              <a:t>3/31/16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47DF-4315-7747-B581-9898965F8F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64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120B-9045-2D4C-A7F2-83EBDE9CBFE9}" type="datetimeFigureOut">
              <a:t>3/31/16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47DF-4315-7747-B581-9898965F8F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120B-9045-2D4C-A7F2-83EBDE9CBFE9}" type="datetimeFigureOut">
              <a:t>3/31/16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47DF-4315-7747-B581-9898965F8F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86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120B-9045-2D4C-A7F2-83EBDE9CBFE9}" type="datetimeFigureOut">
              <a:t>3/31/16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47DF-4315-7747-B581-9898965F8F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7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120B-9045-2D4C-A7F2-83EBDE9CBFE9}" type="datetimeFigureOut">
              <a:t>3/31/16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47DF-4315-7747-B581-9898965F8F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6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5120B-9045-2D4C-A7F2-83EBDE9CBFE9}" type="datetimeFigureOut"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E47DF-4315-7747-B581-9898965F8F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hyperlink" Target="https://www.google.com/design/spec/patterns/navigation.html#navigation-patterns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Android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Version 1</a:t>
            </a:r>
          </a:p>
        </p:txBody>
      </p:sp>
    </p:spTree>
    <p:extLst>
      <p:ext uri="{BB962C8B-B14F-4D97-AF65-F5344CB8AC3E}">
        <p14:creationId xmlns:p14="http://schemas.microsoft.com/office/powerpoint/2010/main" val="173847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537979" cy="51673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78"/>
          <a:stretch/>
        </p:blipFill>
        <p:spPr>
          <a:xfrm>
            <a:off x="1531354" y="2564890"/>
            <a:ext cx="2106996" cy="334662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31354" y="2554923"/>
            <a:ext cx="2113527" cy="2647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38100" dist="25400" dir="5400000" algn="ctr" rotWithShape="0">
              <a:schemeClr val="tx1"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Baghdad" charset="-78"/>
              <a:ea typeface="Baghdad" charset="-78"/>
              <a:cs typeface="Baghdad" charset="-78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617618" y="2603499"/>
            <a:ext cx="211183" cy="167978"/>
            <a:chOff x="1617618" y="2603499"/>
            <a:chExt cx="211183" cy="167978"/>
          </a:xfrm>
        </p:grpSpPr>
        <p:sp>
          <p:nvSpPr>
            <p:cNvPr id="15" name="Rectangle 14"/>
            <p:cNvSpPr/>
            <p:nvPr/>
          </p:nvSpPr>
          <p:spPr>
            <a:xfrm>
              <a:off x="1619454" y="2664459"/>
              <a:ext cx="209347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619454" y="2725758"/>
              <a:ext cx="209347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617618" y="2603499"/>
              <a:ext cx="209347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826965" y="2542714"/>
            <a:ext cx="872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bg1"/>
                </a:solidFill>
              </a:rPr>
              <a:t>Challenges</a:t>
            </a:r>
          </a:p>
        </p:txBody>
      </p:sp>
      <p:pic>
        <p:nvPicPr>
          <p:cNvPr id="21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961" y="1690688"/>
            <a:ext cx="3537979" cy="516731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78"/>
          <a:stretch/>
        </p:blipFill>
        <p:spPr>
          <a:xfrm>
            <a:off x="4627115" y="2564890"/>
            <a:ext cx="2106996" cy="3346626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627115" y="2554923"/>
            <a:ext cx="2113527" cy="2647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38100" dist="25400" dir="5400000" algn="ctr" rotWithShape="0">
              <a:schemeClr val="tx1"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Baghdad" charset="-78"/>
              <a:ea typeface="Baghdad" charset="-78"/>
              <a:cs typeface="Baghdad" charset="-78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713379" y="2603499"/>
            <a:ext cx="211183" cy="167978"/>
            <a:chOff x="1617618" y="2603499"/>
            <a:chExt cx="211183" cy="167978"/>
          </a:xfrm>
        </p:grpSpPr>
        <p:sp>
          <p:nvSpPr>
            <p:cNvPr id="25" name="Rectangle 24"/>
            <p:cNvSpPr/>
            <p:nvPr/>
          </p:nvSpPr>
          <p:spPr>
            <a:xfrm>
              <a:off x="1619454" y="2664459"/>
              <a:ext cx="209347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619454" y="2725758"/>
              <a:ext cx="209347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617618" y="2603499"/>
              <a:ext cx="209347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22726" y="2536143"/>
            <a:ext cx="872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bg1"/>
                </a:solidFill>
              </a:rPr>
              <a:t>Challenges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95550" y="3143827"/>
            <a:ext cx="1770125" cy="16155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chemeClr val="tx1"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106632" y="3186956"/>
            <a:ext cx="1438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Type of track unknow...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928" y="3160421"/>
            <a:ext cx="278373" cy="330071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795550" y="3599161"/>
            <a:ext cx="12650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What kind of track is this?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72928" y="3773096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/>
              <a:t>Gravel    </a:t>
            </a:r>
            <a:r>
              <a:rPr lang="en-US" sz="800" u="sng"/>
              <a:t>▼</a:t>
            </a:r>
            <a:endParaRPr lang="en-US" sz="1000" u="sng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311" y="4134279"/>
            <a:ext cx="268990" cy="26899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106632" y="4138429"/>
            <a:ext cx="57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5 Koins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21509" y="4491280"/>
            <a:ext cx="664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</a:rPr>
              <a:t>Dismiss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857663" y="4491280"/>
            <a:ext cx="6633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>
                <a:solidFill>
                  <a:schemeClr val="accent2"/>
                </a:solidFill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53543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Highscore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3537979" cy="5167312"/>
          </a:xfrm>
        </p:spPr>
      </p:pic>
      <p:sp>
        <p:nvSpPr>
          <p:cNvPr id="8" name="Rectangle 7"/>
          <p:cNvSpPr/>
          <p:nvPr/>
        </p:nvSpPr>
        <p:spPr>
          <a:xfrm>
            <a:off x="1531354" y="2554923"/>
            <a:ext cx="2113527" cy="2647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38100" dist="25400" dir="5400000" algn="ctr" rotWithShape="0">
              <a:schemeClr val="tx1"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Baghdad" charset="-78"/>
              <a:ea typeface="Baghdad" charset="-78"/>
              <a:cs typeface="Baghdad" charset="-78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17618" y="2603499"/>
            <a:ext cx="211183" cy="167978"/>
            <a:chOff x="1617618" y="2603499"/>
            <a:chExt cx="211183" cy="167978"/>
          </a:xfrm>
        </p:grpSpPr>
        <p:sp>
          <p:nvSpPr>
            <p:cNvPr id="11" name="Rectangle 10"/>
            <p:cNvSpPr/>
            <p:nvPr/>
          </p:nvSpPr>
          <p:spPr>
            <a:xfrm>
              <a:off x="1619454" y="2664459"/>
              <a:ext cx="209347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19454" y="2725758"/>
              <a:ext cx="209347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17618" y="2603499"/>
              <a:ext cx="209347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826965" y="2542714"/>
            <a:ext cx="815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bg1"/>
                </a:solidFill>
              </a:rPr>
              <a:t>Highscore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825319"/>
              </p:ext>
            </p:extLst>
          </p:nvPr>
        </p:nvGraphicFramePr>
        <p:xfrm>
          <a:off x="1531354" y="2831922"/>
          <a:ext cx="2113527" cy="3103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4383"/>
                <a:gridCol w="1293223"/>
                <a:gridCol w="535921"/>
              </a:tblGrid>
              <a:tr h="177334">
                <a:tc rowSpan="2">
                  <a:txBody>
                    <a:bodyPr/>
                    <a:lstStyle/>
                    <a:p>
                      <a:pPr algn="l"/>
                      <a:r>
                        <a:rPr lang="en-US" sz="1000">
                          <a:ln>
                            <a:solidFill>
                              <a:schemeClr val="accent1">
                                <a:shade val="50000"/>
                              </a:schemeClr>
                            </a:solidFill>
                          </a:ln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ln>
                            <a:solidFill>
                              <a:schemeClr val="accent1">
                                <a:shade val="50000"/>
                              </a:schemeClr>
                            </a:solidFill>
                          </a:ln>
                        </a:rPr>
                        <a:t>SKRELL</a:t>
                      </a:r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ln>
                            <a:solidFill>
                              <a:schemeClr val="accent1">
                                <a:shade val="50000"/>
                              </a:schemeClr>
                            </a:solidFill>
                          </a:ln>
                        </a:rPr>
                        <a:t>22720</a:t>
                      </a:r>
                      <a:endParaRPr lang="en-US" sz="1000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0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ln>
                            <a:solidFill>
                              <a:schemeClr val="accent1">
                                <a:shade val="50000"/>
                              </a:schemeClr>
                            </a:solidFill>
                          </a:ln>
                        </a:rPr>
                        <a:t>MISSIONS:</a:t>
                      </a:r>
                      <a:r>
                        <a:rPr lang="en-US" sz="600" baseline="0">
                          <a:ln>
                            <a:solidFill>
                              <a:schemeClr val="accent1">
                                <a:shade val="50000"/>
                              </a:schemeClr>
                            </a:solidFill>
                          </a:ln>
                        </a:rPr>
                        <a:t> </a:t>
                      </a:r>
                      <a:r>
                        <a:rPr lang="en-US" sz="600" b="1" baseline="0">
                          <a:ln>
                            <a:solidFill>
                              <a:schemeClr val="accent1">
                                <a:shade val="50000"/>
                              </a:schemeClr>
                            </a:solidFill>
                          </a:ln>
                        </a:rPr>
                        <a:t>2558  </a:t>
                      </a:r>
                      <a:r>
                        <a:rPr lang="en-US" sz="600" b="0" baseline="0">
                          <a:ln>
                            <a:solidFill>
                              <a:schemeClr val="accent1">
                                <a:shade val="50000"/>
                              </a:schemeClr>
                            </a:solidFill>
                          </a:ln>
                        </a:rPr>
                        <a:t>CHECKS: </a:t>
                      </a:r>
                      <a:r>
                        <a:rPr lang="en-US" sz="600" b="1" baseline="0">
                          <a:ln>
                            <a:solidFill>
                              <a:schemeClr val="accent1">
                                <a:shade val="50000"/>
                              </a:schemeClr>
                            </a:solidFill>
                          </a:ln>
                        </a:rPr>
                        <a:t>1143</a:t>
                      </a:r>
                      <a:endParaRPr lang="en-US" sz="600" b="1">
                        <a:ln>
                          <a:solidFill>
                            <a:schemeClr val="accent1">
                              <a:shade val="50000"/>
                            </a:schemeClr>
                          </a:solidFill>
                        </a:ln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0">
                          <a:ln>
                            <a:solidFill>
                              <a:schemeClr val="accent1">
                                <a:shade val="50000"/>
                              </a:schemeClr>
                            </a:solidFill>
                          </a:ln>
                        </a:rPr>
                        <a:t>KOINS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492" y="1690688"/>
            <a:ext cx="3537979" cy="516731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929797" y="1514007"/>
            <a:ext cx="40516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/>
              <a:t>wie zu eigenem Eintrag/Top springen?</a:t>
            </a:r>
          </a:p>
          <a:p>
            <a:pPr marL="742950" lvl="1" indent="-285750">
              <a:buFontTx/>
              <a:buChar char="-"/>
            </a:pPr>
            <a:r>
              <a:rPr lang="en-US"/>
              <a:t>Tab Bar</a:t>
            </a:r>
          </a:p>
          <a:p>
            <a:pPr marL="742950" lvl="1" indent="-285750">
              <a:buFontTx/>
              <a:buChar char="-"/>
            </a:pPr>
            <a:r>
              <a:rPr lang="en-US"/>
              <a:t>Floating Buttons</a:t>
            </a:r>
          </a:p>
          <a:p>
            <a:pPr marL="742950" lvl="1" indent="-285750">
              <a:buFontTx/>
              <a:buChar char="-"/>
            </a:pPr>
            <a:r>
              <a:rPr lang="en-US"/>
              <a:t>Toolbar Buttons</a:t>
            </a:r>
          </a:p>
        </p:txBody>
      </p:sp>
    </p:spTree>
    <p:extLst>
      <p:ext uri="{BB962C8B-B14F-4D97-AF65-F5344CB8AC3E}">
        <p14:creationId xmlns:p14="http://schemas.microsoft.com/office/powerpoint/2010/main" val="20115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Profile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3537979" cy="5167312"/>
          </a:xfrm>
        </p:spPr>
      </p:pic>
      <p:sp>
        <p:nvSpPr>
          <p:cNvPr id="8" name="Rectangle 7"/>
          <p:cNvSpPr/>
          <p:nvPr/>
        </p:nvSpPr>
        <p:spPr>
          <a:xfrm>
            <a:off x="1531354" y="2554923"/>
            <a:ext cx="2113527" cy="2647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38100" dist="25400" dir="5400000" algn="ctr" rotWithShape="0">
              <a:schemeClr val="tx1"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Baghdad" charset="-78"/>
              <a:ea typeface="Baghdad" charset="-78"/>
              <a:cs typeface="Baghdad" charset="-78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17618" y="2603499"/>
            <a:ext cx="211183" cy="167978"/>
            <a:chOff x="1617618" y="2603499"/>
            <a:chExt cx="211183" cy="167978"/>
          </a:xfrm>
        </p:grpSpPr>
        <p:sp>
          <p:nvSpPr>
            <p:cNvPr id="11" name="Rectangle 10"/>
            <p:cNvSpPr/>
            <p:nvPr/>
          </p:nvSpPr>
          <p:spPr>
            <a:xfrm>
              <a:off x="1619454" y="2664459"/>
              <a:ext cx="209347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19454" y="2725758"/>
              <a:ext cx="209347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17618" y="2603499"/>
              <a:ext cx="209347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826965" y="2542714"/>
            <a:ext cx="60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bg1"/>
                </a:solidFill>
              </a:rPr>
              <a:t>Profile</a:t>
            </a:r>
          </a:p>
        </p:txBody>
      </p:sp>
    </p:spTree>
    <p:extLst>
      <p:ext uri="{BB962C8B-B14F-4D97-AF65-F5344CB8AC3E}">
        <p14:creationId xmlns:p14="http://schemas.microsoft.com/office/powerpoint/2010/main" val="77869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3537979" cy="5167312"/>
          </a:xfrm>
        </p:spPr>
      </p:pic>
      <p:sp>
        <p:nvSpPr>
          <p:cNvPr id="8" name="Rectangle 7"/>
          <p:cNvSpPr/>
          <p:nvPr/>
        </p:nvSpPr>
        <p:spPr>
          <a:xfrm>
            <a:off x="1531354" y="2554923"/>
            <a:ext cx="2113527" cy="2647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38100" dist="25400" dir="5400000" algn="ctr" rotWithShape="0">
              <a:schemeClr val="tx1"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Baghdad" charset="-78"/>
              <a:ea typeface="Baghdad" charset="-78"/>
              <a:cs typeface="Baghdad" charset="-78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17618" y="2603499"/>
            <a:ext cx="211183" cy="167978"/>
            <a:chOff x="1617618" y="2603499"/>
            <a:chExt cx="211183" cy="167978"/>
          </a:xfrm>
        </p:grpSpPr>
        <p:sp>
          <p:nvSpPr>
            <p:cNvPr id="11" name="Rectangle 10"/>
            <p:cNvSpPr/>
            <p:nvPr/>
          </p:nvSpPr>
          <p:spPr>
            <a:xfrm>
              <a:off x="1619454" y="2664459"/>
              <a:ext cx="209347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19454" y="2725758"/>
              <a:ext cx="209347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17618" y="2603499"/>
              <a:ext cx="209347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826965" y="2542714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bg1"/>
                </a:solidFill>
              </a:rPr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5747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Settings?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3537979" cy="5167312"/>
          </a:xfrm>
        </p:spPr>
      </p:pic>
      <p:sp>
        <p:nvSpPr>
          <p:cNvPr id="8" name="Rectangle 7"/>
          <p:cNvSpPr/>
          <p:nvPr/>
        </p:nvSpPr>
        <p:spPr>
          <a:xfrm>
            <a:off x="1531354" y="2554923"/>
            <a:ext cx="2113527" cy="2647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38100" dist="25400" dir="5400000" algn="ctr" rotWithShape="0">
              <a:schemeClr val="tx1"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Baghdad" charset="-78"/>
              <a:ea typeface="Baghdad" charset="-78"/>
              <a:cs typeface="Baghdad" charset="-78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17618" y="2603499"/>
            <a:ext cx="211183" cy="167978"/>
            <a:chOff x="1617618" y="2603499"/>
            <a:chExt cx="211183" cy="167978"/>
          </a:xfrm>
        </p:grpSpPr>
        <p:sp>
          <p:nvSpPr>
            <p:cNvPr id="11" name="Rectangle 10"/>
            <p:cNvSpPr/>
            <p:nvPr/>
          </p:nvSpPr>
          <p:spPr>
            <a:xfrm>
              <a:off x="1619454" y="2664459"/>
              <a:ext cx="209347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19454" y="2725758"/>
              <a:ext cx="209347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17618" y="2603499"/>
              <a:ext cx="209347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826965" y="2542714"/>
            <a:ext cx="693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bg1"/>
                </a:solidFill>
              </a:rPr>
              <a:t>Settings</a:t>
            </a:r>
          </a:p>
        </p:txBody>
      </p:sp>
    </p:spTree>
    <p:extLst>
      <p:ext uri="{BB962C8B-B14F-4D97-AF65-F5344CB8AC3E}">
        <p14:creationId xmlns:p14="http://schemas.microsoft.com/office/powerpoint/2010/main" val="171672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Navigation Drawer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3537979" cy="5167312"/>
          </a:xfrm>
        </p:spPr>
      </p:pic>
      <p:sp>
        <p:nvSpPr>
          <p:cNvPr id="8" name="Rectangle 7"/>
          <p:cNvSpPr/>
          <p:nvPr/>
        </p:nvSpPr>
        <p:spPr>
          <a:xfrm>
            <a:off x="1531354" y="2554923"/>
            <a:ext cx="2113527" cy="2647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38100" dist="25400" dir="5400000" algn="ctr" rotWithShape="0">
              <a:schemeClr val="tx1"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Baghdad" charset="-78"/>
              <a:ea typeface="Baghdad" charset="-78"/>
              <a:cs typeface="Baghdad" charset="-78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17618" y="2603499"/>
            <a:ext cx="211183" cy="167978"/>
            <a:chOff x="1617618" y="2603499"/>
            <a:chExt cx="211183" cy="167978"/>
          </a:xfrm>
        </p:grpSpPr>
        <p:sp>
          <p:nvSpPr>
            <p:cNvPr id="11" name="Rectangle 10"/>
            <p:cNvSpPr/>
            <p:nvPr/>
          </p:nvSpPr>
          <p:spPr>
            <a:xfrm>
              <a:off x="1619454" y="2664459"/>
              <a:ext cx="209347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19454" y="2725758"/>
              <a:ext cx="209347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17618" y="2603499"/>
              <a:ext cx="209347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826965" y="2542714"/>
            <a:ext cx="872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bg1"/>
                </a:solidFill>
              </a:rPr>
              <a:t>Challenges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531354" y="2542714"/>
            <a:ext cx="1669046" cy="33616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sx="99000" sy="99000" algn="ctr" rotWithShape="0">
              <a:schemeClr val="tx1">
                <a:alpha val="2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31354" y="2542714"/>
            <a:ext cx="1669046" cy="7948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17618" y="2603499"/>
            <a:ext cx="426719" cy="426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31353" y="3023124"/>
            <a:ext cx="1181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>
                <a:solidFill>
                  <a:schemeClr val="bg1"/>
                </a:solidFill>
              </a:rPr>
              <a:t>Dominic Mülhaupt</a:t>
            </a:r>
          </a:p>
          <a:p>
            <a:r>
              <a:rPr lang="en-US" sz="800">
                <a:solidFill>
                  <a:schemeClr val="bg1"/>
                </a:solidFill>
              </a:rPr>
              <a:t>dominicmh@gmail.com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00657" y="3497727"/>
            <a:ext cx="6431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>
                <a:solidFill>
                  <a:schemeClr val="tx1">
                    <a:lumMod val="65000"/>
                    <a:lumOff val="35000"/>
                  </a:schemeClr>
                </a:solidFill>
              </a:rPr>
              <a:t>Challenges</a:t>
            </a:r>
          </a:p>
          <a:p>
            <a:endParaRPr lang="en-US" sz="8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8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800" b="1">
                <a:solidFill>
                  <a:schemeClr val="tx1">
                    <a:lumMod val="65000"/>
                    <a:lumOff val="35000"/>
                  </a:schemeClr>
                </a:solidFill>
              </a:rPr>
              <a:t>Highscore</a:t>
            </a:r>
          </a:p>
          <a:p>
            <a:endParaRPr lang="en-US" sz="8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8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800" b="1">
                <a:solidFill>
                  <a:schemeClr val="tx1">
                    <a:lumMod val="65000"/>
                    <a:lumOff val="35000"/>
                  </a:schemeClr>
                </a:solidFill>
              </a:rPr>
              <a:t>Profile</a:t>
            </a:r>
          </a:p>
          <a:p>
            <a:endParaRPr lang="en-US" sz="8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8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800" b="1">
                <a:solidFill>
                  <a:schemeClr val="tx1">
                    <a:lumMod val="65000"/>
                    <a:lumOff val="35000"/>
                  </a:schemeClr>
                </a:solidFill>
              </a:rPr>
              <a:t>About</a:t>
            </a:r>
          </a:p>
        </p:txBody>
      </p:sp>
      <p:sp>
        <p:nvSpPr>
          <p:cNvPr id="15" name="Oval 14"/>
          <p:cNvSpPr/>
          <p:nvPr/>
        </p:nvSpPr>
        <p:spPr>
          <a:xfrm>
            <a:off x="1652787" y="3540970"/>
            <a:ext cx="141337" cy="1413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651621" y="3910985"/>
            <a:ext cx="141337" cy="1413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651621" y="4274344"/>
            <a:ext cx="141337" cy="1413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651622" y="4638891"/>
            <a:ext cx="141337" cy="1413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929797" y="1514007"/>
            <a:ext cx="11288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/>
              <a:t>stattdessen Bottom Tab Bar? (</a:t>
            </a:r>
            <a:r>
              <a:rPr lang="en-US">
                <a:hlinkClick r:id="rId3"/>
              </a:rPr>
              <a:t>https://www.google.com/design/spec/patterns/navigation.html#navigation-patterns)</a:t>
            </a:r>
            <a:endParaRPr lang="en-US"/>
          </a:p>
          <a:p>
            <a:pPr marL="285750" indent="-285750">
              <a:buFontTx/>
              <a:buChar char="-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5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75</Words>
  <Application>Microsoft Macintosh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Baghdad</vt:lpstr>
      <vt:lpstr>Calibri</vt:lpstr>
      <vt:lpstr>Calibri Light</vt:lpstr>
      <vt:lpstr>Arial</vt:lpstr>
      <vt:lpstr>Office Theme</vt:lpstr>
      <vt:lpstr>Android</vt:lpstr>
      <vt:lpstr>Challenges</vt:lpstr>
      <vt:lpstr>Highscore</vt:lpstr>
      <vt:lpstr>Profile</vt:lpstr>
      <vt:lpstr>About</vt:lpstr>
      <vt:lpstr>Settings?</vt:lpstr>
      <vt:lpstr>Navigation Drawer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Dominic Joel</dc:creator>
  <cp:lastModifiedBy>Dominic Joel</cp:lastModifiedBy>
  <cp:revision>21</cp:revision>
  <dcterms:created xsi:type="dcterms:W3CDTF">2016-03-31T14:14:53Z</dcterms:created>
  <dcterms:modified xsi:type="dcterms:W3CDTF">2016-03-31T19:13:50Z</dcterms:modified>
</cp:coreProperties>
</file>