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8458200" cy="11201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8" userDrawn="1">
          <p15:clr>
            <a:srgbClr val="A4A3A4"/>
          </p15:clr>
        </p15:guide>
        <p15:guide id="2" pos="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"/>
    <p:restoredTop sz="94682"/>
  </p:normalViewPr>
  <p:slideViewPr>
    <p:cSldViewPr snapToGrid="0" showGuides="1">
      <p:cViewPr>
        <p:scale>
          <a:sx n="178" d="100"/>
          <a:sy n="178" d="100"/>
        </p:scale>
        <p:origin x="6184" y="112"/>
      </p:cViewPr>
      <p:guideLst>
        <p:guide orient="horz" pos="3528"/>
        <p:guide pos="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365" y="1833193"/>
            <a:ext cx="7189470" cy="3899747"/>
          </a:xfrm>
        </p:spPr>
        <p:txBody>
          <a:bodyPr anchor="b"/>
          <a:lstStyle>
            <a:lvl1pPr algn="ctr"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275" y="5883329"/>
            <a:ext cx="6343650" cy="2704411"/>
          </a:xfrm>
        </p:spPr>
        <p:txBody>
          <a:bodyPr/>
          <a:lstStyle>
            <a:lvl1pPr marL="0" indent="0" algn="ctr">
              <a:buNone/>
              <a:defRPr sz="2220"/>
            </a:lvl1pPr>
            <a:lvl2pPr marL="422910" indent="0" algn="ctr">
              <a:buNone/>
              <a:defRPr sz="1850"/>
            </a:lvl2pPr>
            <a:lvl3pPr marL="845820" indent="0" algn="ctr">
              <a:buNone/>
              <a:defRPr sz="1665"/>
            </a:lvl3pPr>
            <a:lvl4pPr marL="1268730" indent="0" algn="ctr">
              <a:buNone/>
              <a:defRPr sz="1480"/>
            </a:lvl4pPr>
            <a:lvl5pPr marL="1691640" indent="0" algn="ctr">
              <a:buNone/>
              <a:defRPr sz="1480"/>
            </a:lvl5pPr>
            <a:lvl6pPr marL="2114550" indent="0" algn="ctr">
              <a:buNone/>
              <a:defRPr sz="1480"/>
            </a:lvl6pPr>
            <a:lvl7pPr marL="2537460" indent="0" algn="ctr">
              <a:buNone/>
              <a:defRPr sz="1480"/>
            </a:lvl7pPr>
            <a:lvl8pPr marL="2960370" indent="0" algn="ctr">
              <a:buNone/>
              <a:defRPr sz="1480"/>
            </a:lvl8pPr>
            <a:lvl9pPr marL="3383280" indent="0" algn="ctr">
              <a:buNone/>
              <a:defRPr sz="1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AD1-610C-E843-96DD-1D737EBF14E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170-E125-B64B-A89D-633A80A6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0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AD1-610C-E843-96DD-1D737EBF14E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170-E125-B64B-A89D-633A80A6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2900" y="596371"/>
            <a:ext cx="1823799" cy="9492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502" y="596371"/>
            <a:ext cx="5365671" cy="9492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AD1-610C-E843-96DD-1D737EBF14E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170-E125-B64B-A89D-633A80A6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AD1-610C-E843-96DD-1D737EBF14E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170-E125-B64B-A89D-633A80A6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0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96" y="2792575"/>
            <a:ext cx="7295198" cy="4659470"/>
          </a:xfrm>
        </p:spPr>
        <p:txBody>
          <a:bodyPr anchor="b"/>
          <a:lstStyle>
            <a:lvl1pPr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096" y="7496126"/>
            <a:ext cx="7295198" cy="2450305"/>
          </a:xfrm>
        </p:spPr>
        <p:txBody>
          <a:bodyPr/>
          <a:lstStyle>
            <a:lvl1pPr marL="0" indent="0">
              <a:buNone/>
              <a:defRPr sz="2220">
                <a:solidFill>
                  <a:schemeClr val="tx1"/>
                </a:solidFill>
              </a:defRPr>
            </a:lvl1pPr>
            <a:lvl2pPr marL="42291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845820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3pPr>
            <a:lvl4pPr marL="126873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4pPr>
            <a:lvl5pPr marL="169164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5pPr>
            <a:lvl6pPr marL="211455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6pPr>
            <a:lvl7pPr marL="253746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7pPr>
            <a:lvl8pPr marL="296037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8pPr>
            <a:lvl9pPr marL="338328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AD1-610C-E843-96DD-1D737EBF14E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170-E125-B64B-A89D-633A80A6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501" y="2981854"/>
            <a:ext cx="3594735" cy="7107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964" y="2981854"/>
            <a:ext cx="3594735" cy="7107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AD1-610C-E843-96DD-1D737EBF14E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170-E125-B64B-A89D-633A80A6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596373"/>
            <a:ext cx="7295198" cy="21650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604" y="2745900"/>
            <a:ext cx="3578215" cy="1345723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604" y="4091623"/>
            <a:ext cx="3578215" cy="6018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964" y="2745900"/>
            <a:ext cx="3595837" cy="1345723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964" y="4091623"/>
            <a:ext cx="3595837" cy="6018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AD1-610C-E843-96DD-1D737EBF14E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170-E125-B64B-A89D-633A80A6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AD1-610C-E843-96DD-1D737EBF14E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170-E125-B64B-A89D-633A80A6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AD1-610C-E843-96DD-1D737EBF14E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170-E125-B64B-A89D-633A80A6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746760"/>
            <a:ext cx="2727990" cy="261366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837" y="1612797"/>
            <a:ext cx="4281964" cy="7960254"/>
          </a:xfrm>
        </p:spPr>
        <p:txBody>
          <a:bodyPr/>
          <a:lstStyle>
            <a:lvl1pPr>
              <a:defRPr sz="2960"/>
            </a:lvl1pPr>
            <a:lvl2pPr>
              <a:defRPr sz="2590"/>
            </a:lvl2pPr>
            <a:lvl3pPr>
              <a:defRPr sz="2220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3360420"/>
            <a:ext cx="2727990" cy="6225594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AD1-610C-E843-96DD-1D737EBF14E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170-E125-B64B-A89D-633A80A6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746760"/>
            <a:ext cx="2727990" cy="261366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837" y="1612797"/>
            <a:ext cx="4281964" cy="7960254"/>
          </a:xfrm>
        </p:spPr>
        <p:txBody>
          <a:bodyPr anchor="t"/>
          <a:lstStyle>
            <a:lvl1pPr marL="0" indent="0">
              <a:buNone/>
              <a:defRPr sz="2960"/>
            </a:lvl1pPr>
            <a:lvl2pPr marL="422910" indent="0">
              <a:buNone/>
              <a:defRPr sz="2590"/>
            </a:lvl2pPr>
            <a:lvl3pPr marL="845820" indent="0">
              <a:buNone/>
              <a:defRPr sz="2220"/>
            </a:lvl3pPr>
            <a:lvl4pPr marL="1268730" indent="0">
              <a:buNone/>
              <a:defRPr sz="1850"/>
            </a:lvl4pPr>
            <a:lvl5pPr marL="1691640" indent="0">
              <a:buNone/>
              <a:defRPr sz="1850"/>
            </a:lvl5pPr>
            <a:lvl6pPr marL="2114550" indent="0">
              <a:buNone/>
              <a:defRPr sz="1850"/>
            </a:lvl6pPr>
            <a:lvl7pPr marL="2537460" indent="0">
              <a:buNone/>
              <a:defRPr sz="1850"/>
            </a:lvl7pPr>
            <a:lvl8pPr marL="2960370" indent="0">
              <a:buNone/>
              <a:defRPr sz="1850"/>
            </a:lvl8pPr>
            <a:lvl9pPr marL="3383280" indent="0">
              <a:buNone/>
              <a:defRPr sz="1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3360420"/>
            <a:ext cx="2727990" cy="6225594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AD1-610C-E843-96DD-1D737EBF14E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170-E125-B64B-A89D-633A80A6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501" y="596373"/>
            <a:ext cx="7295198" cy="21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1" y="2981854"/>
            <a:ext cx="7295198" cy="710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501" y="10382041"/>
            <a:ext cx="1903095" cy="59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FAD1-610C-E843-96DD-1D737EBF14E1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779" y="10382041"/>
            <a:ext cx="2854643" cy="59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3604" y="10382041"/>
            <a:ext cx="1903095" cy="59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50170-E125-B64B-A89D-633A80A66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45820" rtl="0" eaLnBrk="1" latinLnBrk="0" hangingPunct="1">
        <a:lnSpc>
          <a:spcPct val="90000"/>
        </a:lnSpc>
        <a:spcBef>
          <a:spcPct val="0"/>
        </a:spcBef>
        <a:buNone/>
        <a:defRPr sz="40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55" indent="-211455" algn="l" defTabSz="84582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1pPr>
      <a:lvl2pPr marL="63436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05727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8018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90309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32600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74891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17182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59473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1pPr>
      <a:lvl2pPr marL="42291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84582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26873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11455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53746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96037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38328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6DB64E-C446-2A3B-0676-B9308131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90" y="228152"/>
            <a:ext cx="7772400" cy="669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D9B88-29C9-5CCA-4740-48C68D31E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0" y="6921732"/>
            <a:ext cx="7772400" cy="42294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EBA23C-9B70-7B6E-20C7-A6B2A827411F}"/>
              </a:ext>
            </a:extLst>
          </p:cNvPr>
          <p:cNvSpPr txBox="1"/>
          <p:nvPr/>
        </p:nvSpPr>
        <p:spPr>
          <a:xfrm>
            <a:off x="749254" y="94387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58CD2-EDF2-CAB3-E0CE-4A8EA9FB721F}"/>
              </a:ext>
            </a:extLst>
          </p:cNvPr>
          <p:cNvSpPr txBox="1"/>
          <p:nvPr/>
        </p:nvSpPr>
        <p:spPr>
          <a:xfrm>
            <a:off x="78578" y="658701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8E18E-BD3C-BF51-D78E-8A795CC470E3}"/>
              </a:ext>
            </a:extLst>
          </p:cNvPr>
          <p:cNvSpPr txBox="1"/>
          <p:nvPr/>
        </p:nvSpPr>
        <p:spPr>
          <a:xfrm>
            <a:off x="86935" y="-15656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0806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Kortessis, Nicholas</dc:creator>
  <cp:lastModifiedBy>Kortessis, Nicholas</cp:lastModifiedBy>
  <cp:revision>2</cp:revision>
  <cp:lastPrinted>2023-09-11T14:51:08Z</cp:lastPrinted>
  <dcterms:created xsi:type="dcterms:W3CDTF">2023-06-16T13:48:08Z</dcterms:created>
  <dcterms:modified xsi:type="dcterms:W3CDTF">2023-09-11T14:53:16Z</dcterms:modified>
</cp:coreProperties>
</file>