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howGuides="1">
      <p:cViewPr varScale="1">
        <p:scale>
          <a:sx n="88" d="100"/>
          <a:sy n="88" d="100"/>
        </p:scale>
        <p:origin x="18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BFEE2-DEFC-65DC-1B0A-DFB4FF89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68170-8692-0B01-F758-3895CBD22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30A8-2C1F-DB58-112B-334D49C8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A9AC0-BF24-1B24-F7D8-F959364A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59EFE-08E2-8F57-475A-DE26DBCC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7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00BB-1BE8-0DBA-574A-8524F148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E8E19-3B4F-CAFC-6EF6-445F4B65C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90BDB-3E01-5B72-ACE1-E4C8C62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9340-7CE5-893B-59A3-A5D38C46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23704-50D6-35B3-BACB-20CC1D2F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4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ABC62-967D-DB7A-FDDC-E5BFE3F4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391C1-6641-114F-BD00-F2FB5469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6183-9C33-8A3D-34F9-75A59A8B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B5810-DF41-59FE-3D65-3AA299BB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928B-649D-C34F-1380-2AA590D9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40CB-C8CD-6816-514F-D73B7925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39781-A240-93F2-420F-BF28023D6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D7C88-76AF-833D-FECA-20195B7A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92F1-8976-C906-7153-4DC21D52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3B21-47A6-BDFF-2304-7B1FBC18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1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6CE-3215-C825-20E0-A51209C8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18BCA-89FE-0531-8F0C-1DBE2B44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825A-A28A-1772-18F5-D8FE99E6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D8528-1F7D-7678-F754-91B9453B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C165-9CDC-3B96-5AE3-E495E21F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C14D-7433-F60B-D725-ADBEF21F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1E7CD-7E3D-F623-0FD3-5C819020B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2EB7A-009E-EFF8-7539-7D2479DE9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6E4C1-7473-7884-3149-A887C662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8FAC6-9E87-4649-071B-DA9DDEEB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2514C-C741-F709-0B8F-CE7C23A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8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F605-9037-2613-9D91-60BB5765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02659-3583-F36B-90F4-A21DB5BE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1F364-D936-39F4-8A16-4678179D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A9B32-0DF6-B6CA-A592-5AE6BB72A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C4F0E-DBEE-5296-2E3C-FD2DBBB94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B84E4-B177-C694-1867-E6DC94B2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B9723-03C9-71D0-181A-9FDDC304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3DB29-4E0A-C139-739F-D76AB69D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3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E69C-1526-4BAE-0087-81DD5B7D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F15A0-A426-B140-E11D-28CA0DDD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B065D-645E-733B-C7C2-7B0FCDF0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D947-61BE-CCBE-66BD-DA3918AC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0E305-484A-497D-C4D9-C6526C76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3AB94-C64D-9092-4B27-145FC35F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B78CB-D2B2-91D4-FC35-07D2B9D9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7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653C-6B58-1F0B-A71E-2554CF17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EC5E-65CE-0409-0F10-16A6A4D9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F3AF3-C73F-8DCD-CA24-F7B695A9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28C93-703C-A415-9E86-4BFDBEB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2C75E-6DB2-FCA4-6992-B6952F24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CC385-93A1-5D52-1169-77A6490F9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D79F-F19B-69C9-9DA7-21A6FCCA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D9678-58A2-0B09-4D5D-A2997D51B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36326-7914-EB7F-781A-01A00550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91D88-9B00-B19A-1945-915D5F12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1FA99-BB91-8688-938F-6F7710C3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F1D67-F0F3-7340-0D38-348B5EB7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A7A28-8EFA-DAA4-90A2-BEFA637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3E4BD-B616-10BF-3ED5-D13D4C1F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1A30-F385-51B3-556B-001B71734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E4F2E-B4A9-394C-A08A-E07EE114DDF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5DD4-293A-0EDB-F1AF-97338D936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F32D9-0AB8-A3D4-E2E6-FF5936355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167C2-4C98-7D49-9BAE-BFBC352F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914553-E57B-B865-0ED9-F07B7D9D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24"/>
          <a:stretch/>
        </p:blipFill>
        <p:spPr>
          <a:xfrm>
            <a:off x="2205931" y="0"/>
            <a:ext cx="778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1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F54C-6A4A-0CAF-4355-42D8DF44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324"/>
          <a:stretch/>
        </p:blipFill>
        <p:spPr>
          <a:xfrm>
            <a:off x="4194148" y="0"/>
            <a:ext cx="778013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518647-217A-EF1F-6F6F-085C33DC30A0}"/>
              </a:ext>
            </a:extLst>
          </p:cNvPr>
          <p:cNvSpPr txBox="1"/>
          <p:nvPr/>
        </p:nvSpPr>
        <p:spPr>
          <a:xfrm>
            <a:off x="0" y="604538"/>
            <a:ext cx="47936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Response is categorical. </a:t>
            </a:r>
          </a:p>
          <a:p>
            <a:endParaRPr lang="en-US" sz="2400" dirty="0"/>
          </a:p>
          <a:p>
            <a:r>
              <a:rPr lang="en-US" sz="2400" dirty="0"/>
              <a:t>Could be modeled with a Bernoulli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Ask “How does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change with blood pressure?</a:t>
            </a:r>
          </a:p>
          <a:p>
            <a:endParaRPr lang="en-US" sz="2400" dirty="0"/>
          </a:p>
          <a:p>
            <a:r>
              <a:rPr lang="en-US" sz="2400" dirty="0"/>
              <a:t>Need a way to model the probability of a heart attack as a function of blood pressure.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E5188-AAD7-2CAF-D24F-E703FC466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5" y="2497364"/>
            <a:ext cx="3517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6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1AA3D-1340-F00A-E86D-72A17EF6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56" y="1623487"/>
            <a:ext cx="6952343" cy="46758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37FC034-3C9D-2E1E-97DA-4CECCD4A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logit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F8CD7-A904-6015-FFF5-C817B33FDF82}"/>
              </a:ext>
            </a:extLst>
          </p:cNvPr>
          <p:cNvSpPr txBox="1"/>
          <p:nvPr/>
        </p:nvSpPr>
        <p:spPr>
          <a:xfrm>
            <a:off x="362856" y="1451432"/>
            <a:ext cx="48767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Logit function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Transforms values in [0,1] to (-∞,∞)</a:t>
            </a:r>
          </a:p>
          <a:p>
            <a:r>
              <a:rPr lang="en-US" sz="2400" dirty="0"/>
              <a:t>	“Log-odds”</a:t>
            </a:r>
          </a:p>
          <a:p>
            <a:endParaRPr lang="en-US" sz="2400" dirty="0"/>
          </a:p>
          <a:p>
            <a:r>
              <a:rPr lang="en-US" sz="2400" u="sng" dirty="0"/>
              <a:t>Inverse logit function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91B63F-5280-EC36-D99F-FEA68E9F8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75155"/>
            <a:ext cx="2222500" cy="1054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E9C226-EDF4-9C12-C686-B8752E59A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74864"/>
            <a:ext cx="3225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4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E045-857D-2D99-B18A-1F5A4AE2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uses the logit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A402-A8B2-970A-150F-6091447EF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moves non-linear problems (modeling probability) to a linear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50816-1DB7-6FC6-F52F-44E024F7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131344"/>
            <a:ext cx="5994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4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11D9-B5DA-B1CE-2130-7C153990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A47A0-17F7-3A08-21B0-DEE672CB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06" y="1690688"/>
            <a:ext cx="6251693" cy="516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3E6D7-CFC1-3AAF-4A6A-AC6924D8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" y="2095046"/>
            <a:ext cx="5901436" cy="374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0E297-229A-2C2D-6E2E-B5C881AE8A46}"/>
              </a:ext>
            </a:extLst>
          </p:cNvPr>
          <p:cNvSpPr txBox="1"/>
          <p:nvPr/>
        </p:nvSpPr>
        <p:spPr>
          <a:xfrm>
            <a:off x="232229" y="5950857"/>
            <a:ext cx="300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these things mean?</a:t>
            </a:r>
          </a:p>
        </p:txBody>
      </p:sp>
    </p:spTree>
    <p:extLst>
      <p:ext uri="{BB962C8B-B14F-4D97-AF65-F5344CB8AC3E}">
        <p14:creationId xmlns:p14="http://schemas.microsoft.com/office/powerpoint/2010/main" val="423560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06CD-1CED-8C96-96C0-D794DF82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logistic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8FE0-2CE2-9E33-9A23-D74A763DE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= log-odds probability of heart attack when blood pressure is 0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Log-odds probability of heart attack at average blood pressure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Slope = How much the log-odds change with a unit increase in blood pressure.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83BB7-B108-6AE3-039E-1BB61B9EF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78" y="4916844"/>
            <a:ext cx="3631635" cy="683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0AE46-57A7-267D-CD30-22B23EEF9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64" y="4680338"/>
            <a:ext cx="5399314" cy="1156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4DB59-7168-0BA1-6BB5-F9F49ABA88FB}"/>
              </a:ext>
            </a:extLst>
          </p:cNvPr>
          <p:cNvSpPr txBox="1"/>
          <p:nvPr/>
        </p:nvSpPr>
        <p:spPr>
          <a:xfrm>
            <a:off x="130629" y="6280364"/>
            <a:ext cx="441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heart attacks, we have mean Y = -0.057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3C114-51D4-AF48-D7C2-D819BE187282}"/>
              </a:ext>
            </a:extLst>
          </p:cNvPr>
          <p:cNvSpPr txBox="1"/>
          <p:nvPr/>
        </p:nvSpPr>
        <p:spPr>
          <a:xfrm>
            <a:off x="6395357" y="6280364"/>
            <a:ext cx="566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(Heart attack| Average Blood Pressure) = 0.486</a:t>
            </a:r>
          </a:p>
        </p:txBody>
      </p:sp>
    </p:spTree>
    <p:extLst>
      <p:ext uri="{BB962C8B-B14F-4D97-AF65-F5344CB8AC3E}">
        <p14:creationId xmlns:p14="http://schemas.microsoft.com/office/powerpoint/2010/main" val="400105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57AA-35A9-275E-E5C4-6AD88617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slope as an 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A47F-612C-5F04-83EA-8492D28D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Odds ratios give how much the odds of an event change in comparison with some baseline. </a:t>
            </a:r>
          </a:p>
          <a:p>
            <a:endParaRPr lang="en-US" dirty="0"/>
          </a:p>
          <a:p>
            <a:r>
              <a:rPr lang="en-US" dirty="0"/>
              <a:t>The slope gives the change in log-odds when the predictor changes by one unit. </a:t>
            </a:r>
          </a:p>
          <a:p>
            <a:endParaRPr lang="en-US" dirty="0"/>
          </a:p>
          <a:p>
            <a:r>
              <a:rPr lang="en-US" dirty="0"/>
              <a:t>Slope estimate = 0.093</a:t>
            </a:r>
          </a:p>
          <a:p>
            <a:r>
              <a:rPr lang="en-US" dirty="0"/>
              <a:t>OR = e</a:t>
            </a:r>
            <a:r>
              <a:rPr lang="en-US" baseline="30000" dirty="0"/>
              <a:t>0.093</a:t>
            </a:r>
            <a:r>
              <a:rPr lang="en-US" dirty="0"/>
              <a:t> ≈ 1.1</a:t>
            </a:r>
          </a:p>
          <a:p>
            <a:r>
              <a:rPr lang="en-US" b="1" dirty="0"/>
              <a:t>Odds of a heart attack increase by 10% for every unit increase in blood pressure (1.1 = 110% -&gt; 110% - 100% = 10% increase)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A0BD0-D868-5158-ABE1-80B26AFA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458" y="4001294"/>
            <a:ext cx="5168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5392</TotalTime>
  <Words>237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The logit transform</vt:lpstr>
      <vt:lpstr>Logistic regression uses the logit transform</vt:lpstr>
      <vt:lpstr>Logistic regression in R</vt:lpstr>
      <vt:lpstr>Interpreting logistic regression coefficients</vt:lpstr>
      <vt:lpstr>Interpreting the slope as an odds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Kortessis, Nicholas</dc:creator>
  <cp:lastModifiedBy>Kortessis, Nicholas</cp:lastModifiedBy>
  <cp:revision>1</cp:revision>
  <dcterms:created xsi:type="dcterms:W3CDTF">2025-04-21T02:40:33Z</dcterms:created>
  <dcterms:modified xsi:type="dcterms:W3CDTF">2025-04-24T20:33:07Z</dcterms:modified>
</cp:coreProperties>
</file>