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0" r:id="rId1"/>
  </p:sldMasterIdLst>
  <p:notesMasterIdLst>
    <p:notesMasterId r:id="rId13"/>
  </p:notesMasterIdLst>
  <p:sldIdLst>
    <p:sldId id="256" r:id="rId2"/>
    <p:sldId id="263" r:id="rId3"/>
    <p:sldId id="257" r:id="rId4"/>
    <p:sldId id="261" r:id="rId5"/>
    <p:sldId id="258" r:id="rId6"/>
    <p:sldId id="259" r:id="rId7"/>
    <p:sldId id="260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77" y="4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CDF9F-8F43-244F-BE83-79FCDE646C4F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F299D-B854-6D4C-A118-A06EB4F24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64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Scatter plots show how much one variable is affected by another.</a:t>
            </a:r>
            <a:r>
              <a:rPr lang="en-US" baseline="0" dirty="0"/>
              <a:t>  Neither a negative or a positive correlation could be determined by this data.  The dataset for the X- axis, representing price, was a range of numbers between 1 and 4 ($1 to $4).  Numbers from 1 to 5 represent star rating.  The small difference between between numbers made it difficult to show an effect between variables.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F299D-B854-6D4C-A118-A06EB4F248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15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Cleveland: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F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onewayResult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statistic=0.8661337463567835,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pvalue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=0.45816872413662013)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(Since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our p-value is 0.45 which is greater than 0.05, we will accept our null hypothesis, so price does not have an affect on rating.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F299D-B854-6D4C-A118-A06EB4F248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57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St.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Paul: F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onewayResult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statistic=7.385650681591276,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pvalue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=6.802371940731888e-05)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F299D-B854-6D4C-A118-A06EB4F248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03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St.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Louis: F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onewayResult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statistic=8.71055680049366,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pvalue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=1.0531307945525159e-05)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F299D-B854-6D4C-A118-A06EB4F248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53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Tuesday, September 18,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Tuesday, September 18,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Tuesday, September 18,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EBDC1E59-17DD-41CE-97CA-624A472382D4}" type="datetime2">
              <a:rPr lang="en-US" smtClean="0"/>
              <a:t>Tuesday, September 18,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A80CB818-7379-467D-8E76-EF9D9074A26C}" type="datetime2">
              <a:rPr lang="en-US" smtClean="0"/>
              <a:t>Tuesday, September 18,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A80CB818-7379-467D-8E76-EF9D9074A26C}" type="datetime2">
              <a:rPr lang="en-US" smtClean="0"/>
              <a:t>Tuesday, September 18,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Tuesday, September 18,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Tuesday, September 18,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Tuesday, September 18,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Tuesday, September 18,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Tuesday, September 18,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Tuesday, September 18,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Tuesday, September 18,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Tuesday, September 18,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Tuesday, September 18,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Tuesday, September 18,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September 18,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1" r:id="rId1"/>
    <p:sldLayoutId id="2147484252" r:id="rId2"/>
    <p:sldLayoutId id="2147484253" r:id="rId3"/>
    <p:sldLayoutId id="2147484254" r:id="rId4"/>
    <p:sldLayoutId id="2147484255" r:id="rId5"/>
    <p:sldLayoutId id="2147484256" r:id="rId6"/>
    <p:sldLayoutId id="2147484257" r:id="rId7"/>
    <p:sldLayoutId id="2147484258" r:id="rId8"/>
    <p:sldLayoutId id="2147484259" r:id="rId9"/>
    <p:sldLayoutId id="2147484260" r:id="rId10"/>
    <p:sldLayoutId id="2147484261" r:id="rId11"/>
    <p:sldLayoutId id="2147484262" r:id="rId12"/>
    <p:sldLayoutId id="2147484263" r:id="rId13"/>
    <p:sldLayoutId id="2147484264" r:id="rId14"/>
    <p:sldLayoutId id="2147484265" r:id="rId15"/>
    <p:sldLayoutId id="2147484266" r:id="rId16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5828"/>
            <a:ext cx="7848600" cy="3192997"/>
          </a:xfrm>
        </p:spPr>
        <p:txBody>
          <a:bodyPr/>
          <a:lstStyle/>
          <a:p>
            <a:r>
              <a:rPr lang="en-US" dirty="0"/>
              <a:t>Exploring the relationship between Yelp rating and price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Aaron </a:t>
            </a:r>
            <a:r>
              <a:rPr lang="en-US" dirty="0" err="1"/>
              <a:t>Ronay</a:t>
            </a:r>
            <a:endParaRPr lang="en-US" dirty="0"/>
          </a:p>
          <a:p>
            <a:r>
              <a:rPr lang="en-US" dirty="0"/>
              <a:t>John McDonald</a:t>
            </a:r>
          </a:p>
          <a:p>
            <a:r>
              <a:rPr lang="en-US" dirty="0" err="1"/>
              <a:t>Talemanie</a:t>
            </a:r>
            <a:r>
              <a:rPr lang="en-US" dirty="0"/>
              <a:t> Borsay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358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55605-53D1-4F9F-A7F1-7EE38C17F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Cincinnati Box Plot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9DA0FE0-A1F6-457E-A111-2C7864155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64" y="1828800"/>
            <a:ext cx="7536084" cy="4208463"/>
          </a:xfrm>
        </p:spPr>
      </p:pic>
    </p:spTree>
    <p:extLst>
      <p:ext uri="{BB962C8B-B14F-4D97-AF65-F5344CB8AC3E}">
        <p14:creationId xmlns:p14="http://schemas.microsoft.com/office/powerpoint/2010/main" val="76047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A6ABB-79D9-4AF8-ABAB-126ADF988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Columbus Box Plot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E08538-A4C7-489E-8CEC-8B8B2CC618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64" y="1828800"/>
            <a:ext cx="7536084" cy="420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7034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600" dirty="0"/>
              <a:t>Is there a relationship between Yelp rating and price point? 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Are businesses with more stars more expensive?</a:t>
            </a:r>
          </a:p>
          <a:p>
            <a:r>
              <a:rPr lang="en-US" sz="3200" dirty="0"/>
              <a:t>Are businesses with less stars less expensive?</a:t>
            </a:r>
          </a:p>
          <a:p>
            <a:r>
              <a:rPr lang="en-US" sz="3200" dirty="0"/>
              <a:t>Can businesses with more stars increase their prices?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128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Cleveland Scatter Plot</a:t>
            </a:r>
          </a:p>
        </p:txBody>
      </p:sp>
      <p:pic>
        <p:nvPicPr>
          <p:cNvPr id="4" name="Content Placeholder 3" descr="ScatterCLE.png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566" r="-175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87258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Comparison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Positive Correlation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Cleveland</a:t>
            </a:r>
          </a:p>
        </p:txBody>
      </p:sp>
      <p:pic>
        <p:nvPicPr>
          <p:cNvPr id="14" name="Content Placeholder 13" descr="ScatterCLE.png"/>
          <p:cNvPicPr>
            <a:picLocks noGrp="1" noChangeAspect="1"/>
          </p:cNvPicPr>
          <p:nvPr>
            <p:ph sz="quarter" idx="4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188" b="-17188"/>
          <a:stretch>
            <a:fillRect/>
          </a:stretch>
        </p:blipFill>
        <p:spPr/>
      </p:pic>
      <p:pic>
        <p:nvPicPr>
          <p:cNvPr id="20" name="Content Placeholder 19" descr="sctp.gif"/>
          <p:cNvPicPr>
            <a:picLocks noGrp="1" noChangeAspect="1"/>
          </p:cNvPicPr>
          <p:nvPr>
            <p:ph sz="half" idx="2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872" b="-328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41626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Cleveland Box Plot</a:t>
            </a:r>
          </a:p>
        </p:txBody>
      </p:sp>
      <p:pic>
        <p:nvPicPr>
          <p:cNvPr id="4" name="Content Placeholder 3" descr="CLEBoxPlot.png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1" r="49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93831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 Paul Box Plot</a:t>
            </a:r>
          </a:p>
        </p:txBody>
      </p:sp>
      <p:pic>
        <p:nvPicPr>
          <p:cNvPr id="6" name="Content Placeholder 5" descr="STPaulBoxPlot.png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1" r="49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53504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 Louis Box Plot</a:t>
            </a:r>
          </a:p>
        </p:txBody>
      </p:sp>
      <p:pic>
        <p:nvPicPr>
          <p:cNvPr id="4" name="Content Placeholder 3" descr="STLouisBoxPlot.png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1" r="49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71538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5BE13-F553-4D83-925A-21E86D329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Detroit Box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40F13F-1159-428D-88D0-CB65D58C7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64" y="1828800"/>
            <a:ext cx="7536084" cy="4208463"/>
          </a:xfrm>
        </p:spPr>
      </p:pic>
    </p:spTree>
    <p:extLst>
      <p:ext uri="{BB962C8B-B14F-4D97-AF65-F5344CB8AC3E}">
        <p14:creationId xmlns:p14="http://schemas.microsoft.com/office/powerpoint/2010/main" val="3910028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7856E-A1CC-4174-875D-DD5A2740F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Portland Box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A99FB5-398C-43F8-8189-DA74F0E6F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3" y="1839356"/>
            <a:ext cx="7583487" cy="4187351"/>
          </a:xfrm>
        </p:spPr>
      </p:pic>
    </p:spTree>
    <p:extLst>
      <p:ext uri="{BB962C8B-B14F-4D97-AF65-F5344CB8AC3E}">
        <p14:creationId xmlns:p14="http://schemas.microsoft.com/office/powerpoint/2010/main" val="3768350036"/>
      </p:ext>
    </p:extLst>
  </p:cSld>
  <p:clrMapOvr>
    <a:masterClrMapping/>
  </p:clrMapOvr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0</TotalTime>
  <Words>236</Words>
  <Application>Microsoft Office PowerPoint</Application>
  <PresentationFormat>On-screen Show (4:3)</PresentationFormat>
  <Paragraphs>34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2</vt:lpstr>
      <vt:lpstr>Revolution</vt:lpstr>
      <vt:lpstr>Exploring the relationship between Yelp rating and price</vt:lpstr>
      <vt:lpstr>Research Question:</vt:lpstr>
      <vt:lpstr>Cleveland Scatter Plot</vt:lpstr>
      <vt:lpstr>Correlation Comparison</vt:lpstr>
      <vt:lpstr>Cleveland Box Plot</vt:lpstr>
      <vt:lpstr>St Paul Box Plot</vt:lpstr>
      <vt:lpstr>St Louis Box Plot</vt:lpstr>
      <vt:lpstr>Detroit Box Plot</vt:lpstr>
      <vt:lpstr>Portland Box Plot</vt:lpstr>
      <vt:lpstr>Cincinnati Box Plot</vt:lpstr>
      <vt:lpstr>Columbus Box Plot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relationship between yelp rating and price</dc:title>
  <dc:creator>Mennina Borsay</dc:creator>
  <cp:lastModifiedBy>John McDonald</cp:lastModifiedBy>
  <cp:revision>14</cp:revision>
  <dcterms:created xsi:type="dcterms:W3CDTF">2018-09-17T04:22:54Z</dcterms:created>
  <dcterms:modified xsi:type="dcterms:W3CDTF">2018-09-18T23:07:19Z</dcterms:modified>
</cp:coreProperties>
</file>