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15"/>
  </p:notesMasterIdLst>
  <p:sldIdLst>
    <p:sldId id="256" r:id="rId2"/>
    <p:sldId id="268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57" r:id="rId12"/>
    <p:sldId id="26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CDF9F-8F43-244F-BE83-79FCDE646C4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299D-B854-6D4C-A118-A06EB4F2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Cleveland: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statistic=0.8661337463567835,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=0.45816872413662013)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p-value is 0.45 which is greater than 0.05, we will accept our null hypothesis, so price does not have an affect on rating.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Paul: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statistic=7.385650681591276,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=6.802371940731888e-05)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Louis: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statistic=8.71055680049366,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=1.0531307945525159e-05)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plots show how much one variable is affected by another.</a:t>
            </a:r>
            <a:r>
              <a:rPr lang="en-US" baseline="0" dirty="0"/>
              <a:t>  Neither a negative or a positive correlation could be determined by this data.  The dataset for the X- axis, representing price, was a range of numbers between 1 and 4 ($1 to $4).  Numbers from 1 to 5 represent star rating.  The small difference between between numbers made it difficult to show an effect between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BDC1E59-17DD-41CE-97CA-624A472382D4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28"/>
            <a:ext cx="7848600" cy="3192997"/>
          </a:xfrm>
        </p:spPr>
        <p:txBody>
          <a:bodyPr/>
          <a:lstStyle/>
          <a:p>
            <a:r>
              <a:rPr lang="en-US" dirty="0"/>
              <a:t>Exploring the relationship between Yelp rating and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</a:t>
            </a:r>
            <a:r>
              <a:rPr lang="en-US" dirty="0" err="1"/>
              <a:t>Ronay</a:t>
            </a:r>
            <a:endParaRPr lang="en-US" dirty="0"/>
          </a:p>
          <a:p>
            <a:r>
              <a:rPr lang="en-US" dirty="0"/>
              <a:t>John McDonald</a:t>
            </a:r>
          </a:p>
          <a:p>
            <a:r>
              <a:rPr lang="en-US" dirty="0" err="1"/>
              <a:t>Talemanie</a:t>
            </a:r>
            <a:r>
              <a:rPr lang="en-US" dirty="0"/>
              <a:t> Borsay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ABB-79D9-4AF8-ABAB-126ADF98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Columbus Box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08538-A4C7-489E-8CEC-8B8B2CC61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4" y="1828800"/>
            <a:ext cx="7536084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25184-6662-49E5-9F58-699B242C7415}"/>
              </a:ext>
            </a:extLst>
          </p:cNvPr>
          <p:cNvSpPr txBox="1"/>
          <p:nvPr/>
        </p:nvSpPr>
        <p:spPr>
          <a:xfrm>
            <a:off x="1207008" y="6037263"/>
            <a:ext cx="4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P-value: 5.414948758580707e-05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Cleveland Scatter Plot</a:t>
            </a:r>
          </a:p>
        </p:txBody>
      </p:sp>
      <p:pic>
        <p:nvPicPr>
          <p:cNvPr id="4" name="Content Placeholder 3" descr="ScatterCLE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6" r="-17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72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Correlation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Cleveland</a:t>
            </a:r>
          </a:p>
        </p:txBody>
      </p:sp>
      <p:pic>
        <p:nvPicPr>
          <p:cNvPr id="14" name="Content Placeholder 13" descr="ScatterCLE.png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88" b="-17188"/>
          <a:stretch>
            <a:fillRect/>
          </a:stretch>
        </p:blipFill>
        <p:spPr/>
      </p:pic>
      <p:pic>
        <p:nvPicPr>
          <p:cNvPr id="20" name="Content Placeholder 19" descr="sctp.gif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72" b="-32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6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C08-6552-45CD-BC5D-456B9F0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CF1E-9233-4DF8-8B23-A522519D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has no affect on rating.</a:t>
            </a:r>
          </a:p>
          <a:p>
            <a:r>
              <a:rPr lang="en-US" dirty="0"/>
              <a:t>Several factors affect customer satisfaction.</a:t>
            </a:r>
          </a:p>
          <a:p>
            <a:r>
              <a:rPr lang="en-US" dirty="0"/>
              <a:t>The more money you pay the more likely you are going to enjoy the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86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EDE0-0B7F-4EE8-97B0-8083DA2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many restaurants did we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9170-1B6F-40BC-93DE-28C363C0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11,000</a:t>
            </a:r>
          </a:p>
        </p:txBody>
      </p:sp>
    </p:spTree>
    <p:extLst>
      <p:ext uri="{BB962C8B-B14F-4D97-AF65-F5344CB8AC3E}">
        <p14:creationId xmlns:p14="http://schemas.microsoft.com/office/powerpoint/2010/main" val="40053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/>
              <a:t>Is there a relationship between Yelp rating and price point?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Does price-level affect rating?</a:t>
            </a:r>
          </a:p>
          <a:p>
            <a:r>
              <a:rPr lang="en-US" sz="3200" dirty="0"/>
              <a:t>Are businesses with more stars more expensive?</a:t>
            </a:r>
          </a:p>
          <a:p>
            <a:r>
              <a:rPr lang="en-US" sz="3200" dirty="0"/>
              <a:t>Are businesses with less stars less expensive?</a:t>
            </a:r>
          </a:p>
          <a:p>
            <a:r>
              <a:rPr lang="en-US" sz="3200" dirty="0"/>
              <a:t>Can businesses with more stars increase their prices?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Cleveland Box Plot</a:t>
            </a:r>
          </a:p>
        </p:txBody>
      </p:sp>
      <p:pic>
        <p:nvPicPr>
          <p:cNvPr id="4" name="Content Placeholder 3" descr="CLE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>
          <a:xfrm>
            <a:off x="779463" y="1828800"/>
            <a:ext cx="7402904" cy="41087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F0938-1C15-4C85-BB0B-FB083274BDEB}"/>
              </a:ext>
            </a:extLst>
          </p:cNvPr>
          <p:cNvSpPr txBox="1"/>
          <p:nvPr/>
        </p:nvSpPr>
        <p:spPr>
          <a:xfrm>
            <a:off x="779463" y="6096000"/>
            <a:ext cx="45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0.45816872413662013</a:t>
            </a:r>
          </a:p>
        </p:txBody>
      </p:sp>
    </p:spTree>
    <p:extLst>
      <p:ext uri="{BB962C8B-B14F-4D97-AF65-F5344CB8AC3E}">
        <p14:creationId xmlns:p14="http://schemas.microsoft.com/office/powerpoint/2010/main" val="429383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Paul Box Plot</a:t>
            </a:r>
          </a:p>
        </p:txBody>
      </p:sp>
      <p:pic>
        <p:nvPicPr>
          <p:cNvPr id="6" name="Content Placeholder 5" descr="STPaul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F65E8-2E86-4C16-B584-C770B1FDC550}"/>
              </a:ext>
            </a:extLst>
          </p:cNvPr>
          <p:cNvSpPr txBox="1"/>
          <p:nvPr/>
        </p:nvSpPr>
        <p:spPr>
          <a:xfrm>
            <a:off x="779463" y="6193536"/>
            <a:ext cx="707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6.802371940731888e-05</a:t>
            </a:r>
          </a:p>
        </p:txBody>
      </p:sp>
    </p:spTree>
    <p:extLst>
      <p:ext uri="{BB962C8B-B14F-4D97-AF65-F5344CB8AC3E}">
        <p14:creationId xmlns:p14="http://schemas.microsoft.com/office/powerpoint/2010/main" val="365350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Louis Box Plot</a:t>
            </a:r>
          </a:p>
        </p:txBody>
      </p:sp>
      <p:pic>
        <p:nvPicPr>
          <p:cNvPr id="4" name="Content Placeholder 3" descr="STLouis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C951B-8701-421B-AE44-667B33221F32}"/>
              </a:ext>
            </a:extLst>
          </p:cNvPr>
          <p:cNvSpPr txBox="1"/>
          <p:nvPr/>
        </p:nvSpPr>
        <p:spPr>
          <a:xfrm>
            <a:off x="779463" y="6037730"/>
            <a:ext cx="53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1.053130794552519e-05</a:t>
            </a:r>
          </a:p>
        </p:txBody>
      </p:sp>
    </p:spTree>
    <p:extLst>
      <p:ext uri="{BB962C8B-B14F-4D97-AF65-F5344CB8AC3E}">
        <p14:creationId xmlns:p14="http://schemas.microsoft.com/office/powerpoint/2010/main" val="42715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BE13-F553-4D83-925A-21E86D3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Detroit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0F13F-1159-428D-88D0-CB65D58C7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4" y="1828800"/>
            <a:ext cx="7536084" cy="42084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CCE9E-B918-4145-9E31-2CA4B947CECF}"/>
              </a:ext>
            </a:extLst>
          </p:cNvPr>
          <p:cNvSpPr txBox="1"/>
          <p:nvPr/>
        </p:nvSpPr>
        <p:spPr>
          <a:xfrm>
            <a:off x="1182624" y="60372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4.027990181085553e-05</a:t>
            </a:r>
          </a:p>
        </p:txBody>
      </p:sp>
    </p:spTree>
    <p:extLst>
      <p:ext uri="{BB962C8B-B14F-4D97-AF65-F5344CB8AC3E}">
        <p14:creationId xmlns:p14="http://schemas.microsoft.com/office/powerpoint/2010/main" val="39100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56E-A1CC-4174-875D-DD5A274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Portland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99FB5-398C-43F8-8189-DA74F0E6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839356"/>
            <a:ext cx="7583487" cy="41873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3B7B2-6172-4867-AB10-5BB686AAC013}"/>
              </a:ext>
            </a:extLst>
          </p:cNvPr>
          <p:cNvSpPr txBox="1"/>
          <p:nvPr/>
        </p:nvSpPr>
        <p:spPr>
          <a:xfrm>
            <a:off x="1243584" y="6026707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2.6352230480028464e-14</a:t>
            </a:r>
          </a:p>
        </p:txBody>
      </p:sp>
    </p:spTree>
    <p:extLst>
      <p:ext uri="{BB962C8B-B14F-4D97-AF65-F5344CB8AC3E}">
        <p14:creationId xmlns:p14="http://schemas.microsoft.com/office/powerpoint/2010/main" val="37683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5605-53D1-4F9F-A7F1-7EE38C17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Cincinnati Box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DA0FE0-A1F6-457E-A111-2C786415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4" y="1828800"/>
            <a:ext cx="7536084" cy="42084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1A173-0594-45F9-81B1-614A0EE071B2}"/>
              </a:ext>
            </a:extLst>
          </p:cNvPr>
          <p:cNvSpPr txBox="1"/>
          <p:nvPr/>
        </p:nvSpPr>
        <p:spPr>
          <a:xfrm>
            <a:off x="1207008" y="6037263"/>
            <a:ext cx="56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Value: 0.427699307999016</a:t>
            </a:r>
          </a:p>
        </p:txBody>
      </p:sp>
    </p:spTree>
    <p:extLst>
      <p:ext uri="{BB962C8B-B14F-4D97-AF65-F5344CB8AC3E}">
        <p14:creationId xmlns:p14="http://schemas.microsoft.com/office/powerpoint/2010/main" val="7604746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306</Words>
  <Application>Microsoft Office PowerPoint</Application>
  <PresentationFormat>On-screen Show (4:3)</PresentationFormat>
  <Paragraphs>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2</vt:lpstr>
      <vt:lpstr>Revolution</vt:lpstr>
      <vt:lpstr>Exploring the relationship between Yelp rating and price</vt:lpstr>
      <vt:lpstr>How many restaurants did we review?</vt:lpstr>
      <vt:lpstr>Research Question:</vt:lpstr>
      <vt:lpstr>Cleveland Box Plot</vt:lpstr>
      <vt:lpstr>St Paul Box Plot</vt:lpstr>
      <vt:lpstr>St Louis Box Plot</vt:lpstr>
      <vt:lpstr>Detroit Box Plot</vt:lpstr>
      <vt:lpstr>Portland Box Plot</vt:lpstr>
      <vt:lpstr>Cincinnati Box Plot</vt:lpstr>
      <vt:lpstr>Columbus Box Plot</vt:lpstr>
      <vt:lpstr>Cleveland Scatter Plot</vt:lpstr>
      <vt:lpstr>Correlation 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yelp rating and price</dc:title>
  <dc:creator>Mennina Borsay</dc:creator>
  <cp:lastModifiedBy>John McDonald</cp:lastModifiedBy>
  <cp:revision>20</cp:revision>
  <dcterms:created xsi:type="dcterms:W3CDTF">2018-09-17T04:22:54Z</dcterms:created>
  <dcterms:modified xsi:type="dcterms:W3CDTF">2018-09-20T22:32:53Z</dcterms:modified>
</cp:coreProperties>
</file>