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8F6-9E51-4EF2-840F-C4DD455A3F3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7B0-6749-47FD-B98C-ACF51C2B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8F6-9E51-4EF2-840F-C4DD455A3F3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7B0-6749-47FD-B98C-ACF51C2B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8F6-9E51-4EF2-840F-C4DD455A3F3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7B0-6749-47FD-B98C-ACF51C2B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8F6-9E51-4EF2-840F-C4DD455A3F3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7B0-6749-47FD-B98C-ACF51C2B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2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8F6-9E51-4EF2-840F-C4DD455A3F3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7B0-6749-47FD-B98C-ACF51C2B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9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8F6-9E51-4EF2-840F-C4DD455A3F3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7B0-6749-47FD-B98C-ACF51C2B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8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8F6-9E51-4EF2-840F-C4DD455A3F3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7B0-6749-47FD-B98C-ACF51C2B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9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8F6-9E51-4EF2-840F-C4DD455A3F3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7B0-6749-47FD-B98C-ACF51C2B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4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8F6-9E51-4EF2-840F-C4DD455A3F3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7B0-6749-47FD-B98C-ACF51C2B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8F6-9E51-4EF2-840F-C4DD455A3F3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7B0-6749-47FD-B98C-ACF51C2B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8F6-9E51-4EF2-840F-C4DD455A3F3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7B0-6749-47FD-B98C-ACF51C2B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5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18F6-9E51-4EF2-840F-C4DD455A3F3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727B0-6749-47FD-B98C-ACF51C2B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5400000">
            <a:off x="1638300" y="1257300"/>
            <a:ext cx="2057400" cy="2133600"/>
          </a:xfrm>
          <a:prstGeom prst="rect">
            <a:avLst/>
          </a:prstGeom>
          <a:gradFill>
            <a:gsLst>
              <a:gs pos="0">
                <a:srgbClr val="FF0000"/>
              </a:gs>
              <a:gs pos="26000">
                <a:srgbClr val="A603AB"/>
              </a:gs>
              <a:gs pos="50000">
                <a:srgbClr val="00B0F0">
                  <a:lumMod val="86000"/>
                </a:srgbClr>
              </a:gs>
              <a:gs pos="39000">
                <a:srgbClr val="0819FB"/>
              </a:gs>
              <a:gs pos="65000">
                <a:srgbClr val="1A8D48"/>
              </a:gs>
              <a:gs pos="79000">
                <a:srgbClr val="FFFF00"/>
              </a:gs>
              <a:gs pos="91000">
                <a:srgbClr val="EE3F17"/>
              </a:gs>
              <a:gs pos="12000">
                <a:srgbClr val="E81766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6019800" y="2324100"/>
            <a:ext cx="1524000" cy="10287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5</cp:revision>
  <dcterms:created xsi:type="dcterms:W3CDTF">2017-04-08T22:55:13Z</dcterms:created>
  <dcterms:modified xsi:type="dcterms:W3CDTF">2017-04-09T02:50:59Z</dcterms:modified>
</cp:coreProperties>
</file>