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516F-276D-453B-9CE6-5B768EB7C017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6BD66-7B4D-4F4B-8D18-89633580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9906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8600" y="413657"/>
            <a:ext cx="990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447800"/>
            <a:ext cx="8534400" cy="4572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191000" y="1447800"/>
            <a:ext cx="533400" cy="4572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81743" y="2928257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7971" y="5029200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91543" y="4365170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25043" y="2411185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06343" y="2258785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389914" y="4572000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72858" y="195943"/>
            <a:ext cx="817954" cy="1036562"/>
          </a:xfrm>
          <a:custGeom>
            <a:avLst/>
            <a:gdLst>
              <a:gd name="connsiteX0" fmla="*/ 468513 w 817954"/>
              <a:gd name="connsiteY0" fmla="*/ 1034143 h 1036562"/>
              <a:gd name="connsiteX1" fmla="*/ 294342 w 817954"/>
              <a:gd name="connsiteY1" fmla="*/ 1034143 h 1036562"/>
              <a:gd name="connsiteX2" fmla="*/ 196371 w 817954"/>
              <a:gd name="connsiteY2" fmla="*/ 1023257 h 1036562"/>
              <a:gd name="connsiteX3" fmla="*/ 152828 w 817954"/>
              <a:gd name="connsiteY3" fmla="*/ 1001486 h 1036562"/>
              <a:gd name="connsiteX4" fmla="*/ 120171 w 817954"/>
              <a:gd name="connsiteY4" fmla="*/ 990600 h 1036562"/>
              <a:gd name="connsiteX5" fmla="*/ 98399 w 817954"/>
              <a:gd name="connsiteY5" fmla="*/ 968828 h 1036562"/>
              <a:gd name="connsiteX6" fmla="*/ 65742 w 817954"/>
              <a:gd name="connsiteY6" fmla="*/ 957943 h 1036562"/>
              <a:gd name="connsiteX7" fmla="*/ 54856 w 817954"/>
              <a:gd name="connsiteY7" fmla="*/ 903514 h 1036562"/>
              <a:gd name="connsiteX8" fmla="*/ 43971 w 817954"/>
              <a:gd name="connsiteY8" fmla="*/ 870857 h 1036562"/>
              <a:gd name="connsiteX9" fmla="*/ 33085 w 817954"/>
              <a:gd name="connsiteY9" fmla="*/ 642257 h 1036562"/>
              <a:gd name="connsiteX10" fmla="*/ 22199 w 817954"/>
              <a:gd name="connsiteY10" fmla="*/ 598714 h 1036562"/>
              <a:gd name="connsiteX11" fmla="*/ 43971 w 817954"/>
              <a:gd name="connsiteY11" fmla="*/ 576943 h 1036562"/>
              <a:gd name="connsiteX12" fmla="*/ 109285 w 817954"/>
              <a:gd name="connsiteY12" fmla="*/ 631371 h 1036562"/>
              <a:gd name="connsiteX13" fmla="*/ 152828 w 817954"/>
              <a:gd name="connsiteY13" fmla="*/ 674914 h 1036562"/>
              <a:gd name="connsiteX14" fmla="*/ 163713 w 817954"/>
              <a:gd name="connsiteY14" fmla="*/ 555171 h 1036562"/>
              <a:gd name="connsiteX15" fmla="*/ 174599 w 817954"/>
              <a:gd name="connsiteY15" fmla="*/ 522514 h 1036562"/>
              <a:gd name="connsiteX16" fmla="*/ 185485 w 817954"/>
              <a:gd name="connsiteY16" fmla="*/ 261257 h 1036562"/>
              <a:gd name="connsiteX17" fmla="*/ 196371 w 817954"/>
              <a:gd name="connsiteY17" fmla="*/ 337457 h 1036562"/>
              <a:gd name="connsiteX18" fmla="*/ 229028 w 817954"/>
              <a:gd name="connsiteY18" fmla="*/ 381000 h 1036562"/>
              <a:gd name="connsiteX19" fmla="*/ 250799 w 817954"/>
              <a:gd name="connsiteY19" fmla="*/ 424543 h 1036562"/>
              <a:gd name="connsiteX20" fmla="*/ 305228 w 817954"/>
              <a:gd name="connsiteY20" fmla="*/ 468086 h 1036562"/>
              <a:gd name="connsiteX21" fmla="*/ 316113 w 817954"/>
              <a:gd name="connsiteY21" fmla="*/ 446314 h 1036562"/>
              <a:gd name="connsiteX22" fmla="*/ 316113 w 817954"/>
              <a:gd name="connsiteY22" fmla="*/ 446314 h 1036562"/>
              <a:gd name="connsiteX23" fmla="*/ 337885 w 817954"/>
              <a:gd name="connsiteY23" fmla="*/ 424543 h 1036562"/>
              <a:gd name="connsiteX24" fmla="*/ 348771 w 817954"/>
              <a:gd name="connsiteY24" fmla="*/ 391886 h 1036562"/>
              <a:gd name="connsiteX25" fmla="*/ 359656 w 817954"/>
              <a:gd name="connsiteY25" fmla="*/ 326571 h 1036562"/>
              <a:gd name="connsiteX26" fmla="*/ 403199 w 817954"/>
              <a:gd name="connsiteY26" fmla="*/ 195943 h 1036562"/>
              <a:gd name="connsiteX27" fmla="*/ 414085 w 817954"/>
              <a:gd name="connsiteY27" fmla="*/ 152400 h 1036562"/>
              <a:gd name="connsiteX28" fmla="*/ 457628 w 817954"/>
              <a:gd name="connsiteY28" fmla="*/ 32657 h 1036562"/>
              <a:gd name="connsiteX29" fmla="*/ 490285 w 817954"/>
              <a:gd name="connsiteY29" fmla="*/ 293914 h 1036562"/>
              <a:gd name="connsiteX30" fmla="*/ 533828 w 817954"/>
              <a:gd name="connsiteY30" fmla="*/ 283028 h 1036562"/>
              <a:gd name="connsiteX31" fmla="*/ 555599 w 817954"/>
              <a:gd name="connsiteY31" fmla="*/ 250371 h 1036562"/>
              <a:gd name="connsiteX32" fmla="*/ 577371 w 817954"/>
              <a:gd name="connsiteY32" fmla="*/ 141514 h 1036562"/>
              <a:gd name="connsiteX33" fmla="*/ 599142 w 817954"/>
              <a:gd name="connsiteY33" fmla="*/ 87086 h 1036562"/>
              <a:gd name="connsiteX34" fmla="*/ 620913 w 817954"/>
              <a:gd name="connsiteY34" fmla="*/ 0 h 1036562"/>
              <a:gd name="connsiteX35" fmla="*/ 642685 w 817954"/>
              <a:gd name="connsiteY35" fmla="*/ 21771 h 1036562"/>
              <a:gd name="connsiteX36" fmla="*/ 653571 w 817954"/>
              <a:gd name="connsiteY36" fmla="*/ 54428 h 1036562"/>
              <a:gd name="connsiteX37" fmla="*/ 675342 w 817954"/>
              <a:gd name="connsiteY37" fmla="*/ 87086 h 1036562"/>
              <a:gd name="connsiteX38" fmla="*/ 664456 w 817954"/>
              <a:gd name="connsiteY38" fmla="*/ 511628 h 1036562"/>
              <a:gd name="connsiteX39" fmla="*/ 631799 w 817954"/>
              <a:gd name="connsiteY39" fmla="*/ 544286 h 1036562"/>
              <a:gd name="connsiteX40" fmla="*/ 686228 w 817954"/>
              <a:gd name="connsiteY40" fmla="*/ 598714 h 1036562"/>
              <a:gd name="connsiteX41" fmla="*/ 729771 w 817954"/>
              <a:gd name="connsiteY41" fmla="*/ 642257 h 1036562"/>
              <a:gd name="connsiteX42" fmla="*/ 784199 w 817954"/>
              <a:gd name="connsiteY42" fmla="*/ 620486 h 1036562"/>
              <a:gd name="connsiteX43" fmla="*/ 795085 w 817954"/>
              <a:gd name="connsiteY43" fmla="*/ 566057 h 1036562"/>
              <a:gd name="connsiteX44" fmla="*/ 805971 w 817954"/>
              <a:gd name="connsiteY44" fmla="*/ 478971 h 1036562"/>
              <a:gd name="connsiteX45" fmla="*/ 795085 w 817954"/>
              <a:gd name="connsiteY45" fmla="*/ 631371 h 1036562"/>
              <a:gd name="connsiteX46" fmla="*/ 762428 w 817954"/>
              <a:gd name="connsiteY46" fmla="*/ 696686 h 1036562"/>
              <a:gd name="connsiteX47" fmla="*/ 751542 w 817954"/>
              <a:gd name="connsiteY47" fmla="*/ 729343 h 1036562"/>
              <a:gd name="connsiteX48" fmla="*/ 740656 w 817954"/>
              <a:gd name="connsiteY48" fmla="*/ 805543 h 1036562"/>
              <a:gd name="connsiteX49" fmla="*/ 718885 w 817954"/>
              <a:gd name="connsiteY49" fmla="*/ 838200 h 1036562"/>
              <a:gd name="connsiteX50" fmla="*/ 707999 w 817954"/>
              <a:gd name="connsiteY50" fmla="*/ 881743 h 1036562"/>
              <a:gd name="connsiteX51" fmla="*/ 642685 w 817954"/>
              <a:gd name="connsiteY51" fmla="*/ 925286 h 1036562"/>
              <a:gd name="connsiteX52" fmla="*/ 566485 w 817954"/>
              <a:gd name="connsiteY52" fmla="*/ 957943 h 1036562"/>
              <a:gd name="connsiteX53" fmla="*/ 501171 w 817954"/>
              <a:gd name="connsiteY53" fmla="*/ 979714 h 1036562"/>
              <a:gd name="connsiteX54" fmla="*/ 424971 w 817954"/>
              <a:gd name="connsiteY54" fmla="*/ 1001486 h 1036562"/>
              <a:gd name="connsiteX55" fmla="*/ 468513 w 817954"/>
              <a:gd name="connsiteY55" fmla="*/ 1034143 h 103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17954" h="1036562">
                <a:moveTo>
                  <a:pt x="468513" y="1034143"/>
                </a:moveTo>
                <a:cubicBezTo>
                  <a:pt x="446741" y="1039586"/>
                  <a:pt x="352399" y="1034143"/>
                  <a:pt x="294342" y="1034143"/>
                </a:cubicBezTo>
                <a:cubicBezTo>
                  <a:pt x="261685" y="1030514"/>
                  <a:pt x="228388" y="1030645"/>
                  <a:pt x="196371" y="1023257"/>
                </a:cubicBezTo>
                <a:cubicBezTo>
                  <a:pt x="180559" y="1019608"/>
                  <a:pt x="167743" y="1007878"/>
                  <a:pt x="152828" y="1001486"/>
                </a:cubicBezTo>
                <a:cubicBezTo>
                  <a:pt x="142281" y="996966"/>
                  <a:pt x="131057" y="994229"/>
                  <a:pt x="120171" y="990600"/>
                </a:cubicBezTo>
                <a:cubicBezTo>
                  <a:pt x="112914" y="983343"/>
                  <a:pt x="107200" y="974108"/>
                  <a:pt x="98399" y="968828"/>
                </a:cubicBezTo>
                <a:cubicBezTo>
                  <a:pt x="88560" y="962925"/>
                  <a:pt x="72107" y="967490"/>
                  <a:pt x="65742" y="957943"/>
                </a:cubicBezTo>
                <a:cubicBezTo>
                  <a:pt x="55479" y="942548"/>
                  <a:pt x="59343" y="921464"/>
                  <a:pt x="54856" y="903514"/>
                </a:cubicBezTo>
                <a:cubicBezTo>
                  <a:pt x="52073" y="892382"/>
                  <a:pt x="47599" y="881743"/>
                  <a:pt x="43971" y="870857"/>
                </a:cubicBezTo>
                <a:cubicBezTo>
                  <a:pt x="40342" y="794657"/>
                  <a:pt x="39169" y="718300"/>
                  <a:pt x="33085" y="642257"/>
                </a:cubicBezTo>
                <a:cubicBezTo>
                  <a:pt x="31892" y="627344"/>
                  <a:pt x="28092" y="612465"/>
                  <a:pt x="22199" y="598714"/>
                </a:cubicBezTo>
                <a:cubicBezTo>
                  <a:pt x="4157" y="556616"/>
                  <a:pt x="-26019" y="559445"/>
                  <a:pt x="43971" y="576943"/>
                </a:cubicBezTo>
                <a:cubicBezTo>
                  <a:pt x="51237" y="582393"/>
                  <a:pt x="99850" y="615646"/>
                  <a:pt x="109285" y="631371"/>
                </a:cubicBezTo>
                <a:cubicBezTo>
                  <a:pt x="138315" y="679752"/>
                  <a:pt x="94770" y="655561"/>
                  <a:pt x="152828" y="674914"/>
                </a:cubicBezTo>
                <a:cubicBezTo>
                  <a:pt x="156456" y="635000"/>
                  <a:pt x="158045" y="594847"/>
                  <a:pt x="163713" y="555171"/>
                </a:cubicBezTo>
                <a:cubicBezTo>
                  <a:pt x="165336" y="543812"/>
                  <a:pt x="173751" y="533957"/>
                  <a:pt x="174599" y="522514"/>
                </a:cubicBezTo>
                <a:cubicBezTo>
                  <a:pt x="181038" y="435591"/>
                  <a:pt x="181856" y="348343"/>
                  <a:pt x="185485" y="261257"/>
                </a:cubicBezTo>
                <a:cubicBezTo>
                  <a:pt x="189114" y="286657"/>
                  <a:pt x="187603" y="313344"/>
                  <a:pt x="196371" y="337457"/>
                </a:cubicBezTo>
                <a:cubicBezTo>
                  <a:pt x="202571" y="354508"/>
                  <a:pt x="219412" y="365615"/>
                  <a:pt x="229028" y="381000"/>
                </a:cubicBezTo>
                <a:cubicBezTo>
                  <a:pt x="237628" y="394761"/>
                  <a:pt x="241798" y="411041"/>
                  <a:pt x="250799" y="424543"/>
                </a:cubicBezTo>
                <a:cubicBezTo>
                  <a:pt x="263206" y="443154"/>
                  <a:pt x="287762" y="456442"/>
                  <a:pt x="305228" y="468086"/>
                </a:cubicBezTo>
                <a:cubicBezTo>
                  <a:pt x="289423" y="562915"/>
                  <a:pt x="288989" y="554813"/>
                  <a:pt x="316113" y="446314"/>
                </a:cubicBezTo>
                <a:lnTo>
                  <a:pt x="316113" y="446314"/>
                </a:lnTo>
                <a:lnTo>
                  <a:pt x="337885" y="424543"/>
                </a:lnTo>
                <a:cubicBezTo>
                  <a:pt x="341514" y="413657"/>
                  <a:pt x="346282" y="403087"/>
                  <a:pt x="348771" y="391886"/>
                </a:cubicBezTo>
                <a:cubicBezTo>
                  <a:pt x="353559" y="370340"/>
                  <a:pt x="353749" y="347838"/>
                  <a:pt x="359656" y="326571"/>
                </a:cubicBezTo>
                <a:cubicBezTo>
                  <a:pt x="371940" y="282347"/>
                  <a:pt x="392067" y="240471"/>
                  <a:pt x="403199" y="195943"/>
                </a:cubicBezTo>
                <a:cubicBezTo>
                  <a:pt x="406828" y="181429"/>
                  <a:pt x="409786" y="166730"/>
                  <a:pt x="414085" y="152400"/>
                </a:cubicBezTo>
                <a:cubicBezTo>
                  <a:pt x="430857" y="96493"/>
                  <a:pt x="436851" y="84599"/>
                  <a:pt x="457628" y="32657"/>
                </a:cubicBezTo>
                <a:cubicBezTo>
                  <a:pt x="461134" y="71230"/>
                  <a:pt x="476350" y="266045"/>
                  <a:pt x="490285" y="293914"/>
                </a:cubicBezTo>
                <a:cubicBezTo>
                  <a:pt x="496976" y="307296"/>
                  <a:pt x="519314" y="286657"/>
                  <a:pt x="533828" y="283028"/>
                </a:cubicBezTo>
                <a:cubicBezTo>
                  <a:pt x="541085" y="272142"/>
                  <a:pt x="550445" y="262396"/>
                  <a:pt x="555599" y="250371"/>
                </a:cubicBezTo>
                <a:cubicBezTo>
                  <a:pt x="567370" y="222905"/>
                  <a:pt x="570617" y="166278"/>
                  <a:pt x="577371" y="141514"/>
                </a:cubicBezTo>
                <a:cubicBezTo>
                  <a:pt x="582512" y="122662"/>
                  <a:pt x="593396" y="105762"/>
                  <a:pt x="599142" y="87086"/>
                </a:cubicBezTo>
                <a:cubicBezTo>
                  <a:pt x="607942" y="58487"/>
                  <a:pt x="620913" y="0"/>
                  <a:pt x="620913" y="0"/>
                </a:cubicBezTo>
                <a:cubicBezTo>
                  <a:pt x="628170" y="7257"/>
                  <a:pt x="637404" y="12970"/>
                  <a:pt x="642685" y="21771"/>
                </a:cubicBezTo>
                <a:cubicBezTo>
                  <a:pt x="648589" y="31610"/>
                  <a:pt x="648439" y="44165"/>
                  <a:pt x="653571" y="54428"/>
                </a:cubicBezTo>
                <a:cubicBezTo>
                  <a:pt x="659422" y="66130"/>
                  <a:pt x="668085" y="76200"/>
                  <a:pt x="675342" y="87086"/>
                </a:cubicBezTo>
                <a:cubicBezTo>
                  <a:pt x="671713" y="228600"/>
                  <a:pt x="677877" y="370705"/>
                  <a:pt x="664456" y="511628"/>
                </a:cubicBezTo>
                <a:cubicBezTo>
                  <a:pt x="662996" y="526954"/>
                  <a:pt x="634330" y="529101"/>
                  <a:pt x="631799" y="544286"/>
                </a:cubicBezTo>
                <a:cubicBezTo>
                  <a:pt x="627868" y="567872"/>
                  <a:pt x="675645" y="589643"/>
                  <a:pt x="686228" y="598714"/>
                </a:cubicBezTo>
                <a:cubicBezTo>
                  <a:pt x="701813" y="612072"/>
                  <a:pt x="729771" y="642257"/>
                  <a:pt x="729771" y="642257"/>
                </a:cubicBezTo>
                <a:cubicBezTo>
                  <a:pt x="747914" y="635000"/>
                  <a:pt x="771482" y="635322"/>
                  <a:pt x="784199" y="620486"/>
                </a:cubicBezTo>
                <a:cubicBezTo>
                  <a:pt x="796240" y="606438"/>
                  <a:pt x="792272" y="584344"/>
                  <a:pt x="795085" y="566057"/>
                </a:cubicBezTo>
                <a:cubicBezTo>
                  <a:pt x="799533" y="537143"/>
                  <a:pt x="802342" y="508000"/>
                  <a:pt x="805971" y="478971"/>
                </a:cubicBezTo>
                <a:cubicBezTo>
                  <a:pt x="825446" y="556876"/>
                  <a:pt x="820740" y="511645"/>
                  <a:pt x="795085" y="631371"/>
                </a:cubicBezTo>
                <a:cubicBezTo>
                  <a:pt x="784142" y="682438"/>
                  <a:pt x="793109" y="666003"/>
                  <a:pt x="762428" y="696686"/>
                </a:cubicBezTo>
                <a:cubicBezTo>
                  <a:pt x="758799" y="707572"/>
                  <a:pt x="753792" y="718091"/>
                  <a:pt x="751542" y="729343"/>
                </a:cubicBezTo>
                <a:cubicBezTo>
                  <a:pt x="746510" y="754503"/>
                  <a:pt x="748029" y="780967"/>
                  <a:pt x="740656" y="805543"/>
                </a:cubicBezTo>
                <a:cubicBezTo>
                  <a:pt x="736897" y="818074"/>
                  <a:pt x="726142" y="827314"/>
                  <a:pt x="718885" y="838200"/>
                </a:cubicBezTo>
                <a:cubicBezTo>
                  <a:pt x="715256" y="852714"/>
                  <a:pt x="717851" y="870484"/>
                  <a:pt x="707999" y="881743"/>
                </a:cubicBezTo>
                <a:cubicBezTo>
                  <a:pt x="690769" y="901435"/>
                  <a:pt x="661188" y="906784"/>
                  <a:pt x="642685" y="925286"/>
                </a:cubicBezTo>
                <a:cubicBezTo>
                  <a:pt x="604253" y="963717"/>
                  <a:pt x="637426" y="938595"/>
                  <a:pt x="566485" y="957943"/>
                </a:cubicBezTo>
                <a:cubicBezTo>
                  <a:pt x="544345" y="963981"/>
                  <a:pt x="523435" y="974148"/>
                  <a:pt x="501171" y="979714"/>
                </a:cubicBezTo>
                <a:cubicBezTo>
                  <a:pt x="495363" y="981166"/>
                  <a:pt x="434342" y="995239"/>
                  <a:pt x="424971" y="1001486"/>
                </a:cubicBezTo>
                <a:cubicBezTo>
                  <a:pt x="421952" y="1003499"/>
                  <a:pt x="490285" y="1028700"/>
                  <a:pt x="468513" y="1034143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9906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8600" y="413657"/>
            <a:ext cx="990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447800"/>
            <a:ext cx="8534400" cy="4572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191000" y="1447800"/>
            <a:ext cx="533400" cy="4572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81743" y="2928257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7971" y="5029200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91543" y="4365170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25043" y="2411185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06343" y="2258785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389914" y="4572000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72858" y="195943"/>
            <a:ext cx="817954" cy="1036562"/>
          </a:xfrm>
          <a:custGeom>
            <a:avLst/>
            <a:gdLst>
              <a:gd name="connsiteX0" fmla="*/ 468513 w 817954"/>
              <a:gd name="connsiteY0" fmla="*/ 1034143 h 1036562"/>
              <a:gd name="connsiteX1" fmla="*/ 294342 w 817954"/>
              <a:gd name="connsiteY1" fmla="*/ 1034143 h 1036562"/>
              <a:gd name="connsiteX2" fmla="*/ 196371 w 817954"/>
              <a:gd name="connsiteY2" fmla="*/ 1023257 h 1036562"/>
              <a:gd name="connsiteX3" fmla="*/ 152828 w 817954"/>
              <a:gd name="connsiteY3" fmla="*/ 1001486 h 1036562"/>
              <a:gd name="connsiteX4" fmla="*/ 120171 w 817954"/>
              <a:gd name="connsiteY4" fmla="*/ 990600 h 1036562"/>
              <a:gd name="connsiteX5" fmla="*/ 98399 w 817954"/>
              <a:gd name="connsiteY5" fmla="*/ 968828 h 1036562"/>
              <a:gd name="connsiteX6" fmla="*/ 65742 w 817954"/>
              <a:gd name="connsiteY6" fmla="*/ 957943 h 1036562"/>
              <a:gd name="connsiteX7" fmla="*/ 54856 w 817954"/>
              <a:gd name="connsiteY7" fmla="*/ 903514 h 1036562"/>
              <a:gd name="connsiteX8" fmla="*/ 43971 w 817954"/>
              <a:gd name="connsiteY8" fmla="*/ 870857 h 1036562"/>
              <a:gd name="connsiteX9" fmla="*/ 33085 w 817954"/>
              <a:gd name="connsiteY9" fmla="*/ 642257 h 1036562"/>
              <a:gd name="connsiteX10" fmla="*/ 22199 w 817954"/>
              <a:gd name="connsiteY10" fmla="*/ 598714 h 1036562"/>
              <a:gd name="connsiteX11" fmla="*/ 43971 w 817954"/>
              <a:gd name="connsiteY11" fmla="*/ 576943 h 1036562"/>
              <a:gd name="connsiteX12" fmla="*/ 109285 w 817954"/>
              <a:gd name="connsiteY12" fmla="*/ 631371 h 1036562"/>
              <a:gd name="connsiteX13" fmla="*/ 152828 w 817954"/>
              <a:gd name="connsiteY13" fmla="*/ 674914 h 1036562"/>
              <a:gd name="connsiteX14" fmla="*/ 163713 w 817954"/>
              <a:gd name="connsiteY14" fmla="*/ 555171 h 1036562"/>
              <a:gd name="connsiteX15" fmla="*/ 174599 w 817954"/>
              <a:gd name="connsiteY15" fmla="*/ 522514 h 1036562"/>
              <a:gd name="connsiteX16" fmla="*/ 185485 w 817954"/>
              <a:gd name="connsiteY16" fmla="*/ 261257 h 1036562"/>
              <a:gd name="connsiteX17" fmla="*/ 196371 w 817954"/>
              <a:gd name="connsiteY17" fmla="*/ 337457 h 1036562"/>
              <a:gd name="connsiteX18" fmla="*/ 229028 w 817954"/>
              <a:gd name="connsiteY18" fmla="*/ 381000 h 1036562"/>
              <a:gd name="connsiteX19" fmla="*/ 250799 w 817954"/>
              <a:gd name="connsiteY19" fmla="*/ 424543 h 1036562"/>
              <a:gd name="connsiteX20" fmla="*/ 305228 w 817954"/>
              <a:gd name="connsiteY20" fmla="*/ 468086 h 1036562"/>
              <a:gd name="connsiteX21" fmla="*/ 316113 w 817954"/>
              <a:gd name="connsiteY21" fmla="*/ 446314 h 1036562"/>
              <a:gd name="connsiteX22" fmla="*/ 316113 w 817954"/>
              <a:gd name="connsiteY22" fmla="*/ 446314 h 1036562"/>
              <a:gd name="connsiteX23" fmla="*/ 337885 w 817954"/>
              <a:gd name="connsiteY23" fmla="*/ 424543 h 1036562"/>
              <a:gd name="connsiteX24" fmla="*/ 348771 w 817954"/>
              <a:gd name="connsiteY24" fmla="*/ 391886 h 1036562"/>
              <a:gd name="connsiteX25" fmla="*/ 359656 w 817954"/>
              <a:gd name="connsiteY25" fmla="*/ 326571 h 1036562"/>
              <a:gd name="connsiteX26" fmla="*/ 403199 w 817954"/>
              <a:gd name="connsiteY26" fmla="*/ 195943 h 1036562"/>
              <a:gd name="connsiteX27" fmla="*/ 414085 w 817954"/>
              <a:gd name="connsiteY27" fmla="*/ 152400 h 1036562"/>
              <a:gd name="connsiteX28" fmla="*/ 457628 w 817954"/>
              <a:gd name="connsiteY28" fmla="*/ 32657 h 1036562"/>
              <a:gd name="connsiteX29" fmla="*/ 490285 w 817954"/>
              <a:gd name="connsiteY29" fmla="*/ 293914 h 1036562"/>
              <a:gd name="connsiteX30" fmla="*/ 533828 w 817954"/>
              <a:gd name="connsiteY30" fmla="*/ 283028 h 1036562"/>
              <a:gd name="connsiteX31" fmla="*/ 555599 w 817954"/>
              <a:gd name="connsiteY31" fmla="*/ 250371 h 1036562"/>
              <a:gd name="connsiteX32" fmla="*/ 577371 w 817954"/>
              <a:gd name="connsiteY32" fmla="*/ 141514 h 1036562"/>
              <a:gd name="connsiteX33" fmla="*/ 599142 w 817954"/>
              <a:gd name="connsiteY33" fmla="*/ 87086 h 1036562"/>
              <a:gd name="connsiteX34" fmla="*/ 620913 w 817954"/>
              <a:gd name="connsiteY34" fmla="*/ 0 h 1036562"/>
              <a:gd name="connsiteX35" fmla="*/ 642685 w 817954"/>
              <a:gd name="connsiteY35" fmla="*/ 21771 h 1036562"/>
              <a:gd name="connsiteX36" fmla="*/ 653571 w 817954"/>
              <a:gd name="connsiteY36" fmla="*/ 54428 h 1036562"/>
              <a:gd name="connsiteX37" fmla="*/ 675342 w 817954"/>
              <a:gd name="connsiteY37" fmla="*/ 87086 h 1036562"/>
              <a:gd name="connsiteX38" fmla="*/ 664456 w 817954"/>
              <a:gd name="connsiteY38" fmla="*/ 511628 h 1036562"/>
              <a:gd name="connsiteX39" fmla="*/ 631799 w 817954"/>
              <a:gd name="connsiteY39" fmla="*/ 544286 h 1036562"/>
              <a:gd name="connsiteX40" fmla="*/ 686228 w 817954"/>
              <a:gd name="connsiteY40" fmla="*/ 598714 h 1036562"/>
              <a:gd name="connsiteX41" fmla="*/ 729771 w 817954"/>
              <a:gd name="connsiteY41" fmla="*/ 642257 h 1036562"/>
              <a:gd name="connsiteX42" fmla="*/ 784199 w 817954"/>
              <a:gd name="connsiteY42" fmla="*/ 620486 h 1036562"/>
              <a:gd name="connsiteX43" fmla="*/ 795085 w 817954"/>
              <a:gd name="connsiteY43" fmla="*/ 566057 h 1036562"/>
              <a:gd name="connsiteX44" fmla="*/ 805971 w 817954"/>
              <a:gd name="connsiteY44" fmla="*/ 478971 h 1036562"/>
              <a:gd name="connsiteX45" fmla="*/ 795085 w 817954"/>
              <a:gd name="connsiteY45" fmla="*/ 631371 h 1036562"/>
              <a:gd name="connsiteX46" fmla="*/ 762428 w 817954"/>
              <a:gd name="connsiteY46" fmla="*/ 696686 h 1036562"/>
              <a:gd name="connsiteX47" fmla="*/ 751542 w 817954"/>
              <a:gd name="connsiteY47" fmla="*/ 729343 h 1036562"/>
              <a:gd name="connsiteX48" fmla="*/ 740656 w 817954"/>
              <a:gd name="connsiteY48" fmla="*/ 805543 h 1036562"/>
              <a:gd name="connsiteX49" fmla="*/ 718885 w 817954"/>
              <a:gd name="connsiteY49" fmla="*/ 838200 h 1036562"/>
              <a:gd name="connsiteX50" fmla="*/ 707999 w 817954"/>
              <a:gd name="connsiteY50" fmla="*/ 881743 h 1036562"/>
              <a:gd name="connsiteX51" fmla="*/ 642685 w 817954"/>
              <a:gd name="connsiteY51" fmla="*/ 925286 h 1036562"/>
              <a:gd name="connsiteX52" fmla="*/ 566485 w 817954"/>
              <a:gd name="connsiteY52" fmla="*/ 957943 h 1036562"/>
              <a:gd name="connsiteX53" fmla="*/ 501171 w 817954"/>
              <a:gd name="connsiteY53" fmla="*/ 979714 h 1036562"/>
              <a:gd name="connsiteX54" fmla="*/ 424971 w 817954"/>
              <a:gd name="connsiteY54" fmla="*/ 1001486 h 1036562"/>
              <a:gd name="connsiteX55" fmla="*/ 468513 w 817954"/>
              <a:gd name="connsiteY55" fmla="*/ 1034143 h 103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17954" h="1036562">
                <a:moveTo>
                  <a:pt x="468513" y="1034143"/>
                </a:moveTo>
                <a:cubicBezTo>
                  <a:pt x="446741" y="1039586"/>
                  <a:pt x="352399" y="1034143"/>
                  <a:pt x="294342" y="1034143"/>
                </a:cubicBezTo>
                <a:cubicBezTo>
                  <a:pt x="261685" y="1030514"/>
                  <a:pt x="228388" y="1030645"/>
                  <a:pt x="196371" y="1023257"/>
                </a:cubicBezTo>
                <a:cubicBezTo>
                  <a:pt x="180559" y="1019608"/>
                  <a:pt x="167743" y="1007878"/>
                  <a:pt x="152828" y="1001486"/>
                </a:cubicBezTo>
                <a:cubicBezTo>
                  <a:pt x="142281" y="996966"/>
                  <a:pt x="131057" y="994229"/>
                  <a:pt x="120171" y="990600"/>
                </a:cubicBezTo>
                <a:cubicBezTo>
                  <a:pt x="112914" y="983343"/>
                  <a:pt x="107200" y="974108"/>
                  <a:pt x="98399" y="968828"/>
                </a:cubicBezTo>
                <a:cubicBezTo>
                  <a:pt x="88560" y="962925"/>
                  <a:pt x="72107" y="967490"/>
                  <a:pt x="65742" y="957943"/>
                </a:cubicBezTo>
                <a:cubicBezTo>
                  <a:pt x="55479" y="942548"/>
                  <a:pt x="59343" y="921464"/>
                  <a:pt x="54856" y="903514"/>
                </a:cubicBezTo>
                <a:cubicBezTo>
                  <a:pt x="52073" y="892382"/>
                  <a:pt x="47599" y="881743"/>
                  <a:pt x="43971" y="870857"/>
                </a:cubicBezTo>
                <a:cubicBezTo>
                  <a:pt x="40342" y="794657"/>
                  <a:pt x="39169" y="718300"/>
                  <a:pt x="33085" y="642257"/>
                </a:cubicBezTo>
                <a:cubicBezTo>
                  <a:pt x="31892" y="627344"/>
                  <a:pt x="28092" y="612465"/>
                  <a:pt x="22199" y="598714"/>
                </a:cubicBezTo>
                <a:cubicBezTo>
                  <a:pt x="4157" y="556616"/>
                  <a:pt x="-26019" y="559445"/>
                  <a:pt x="43971" y="576943"/>
                </a:cubicBezTo>
                <a:cubicBezTo>
                  <a:pt x="51237" y="582393"/>
                  <a:pt x="99850" y="615646"/>
                  <a:pt x="109285" y="631371"/>
                </a:cubicBezTo>
                <a:cubicBezTo>
                  <a:pt x="138315" y="679752"/>
                  <a:pt x="94770" y="655561"/>
                  <a:pt x="152828" y="674914"/>
                </a:cubicBezTo>
                <a:cubicBezTo>
                  <a:pt x="156456" y="635000"/>
                  <a:pt x="158045" y="594847"/>
                  <a:pt x="163713" y="555171"/>
                </a:cubicBezTo>
                <a:cubicBezTo>
                  <a:pt x="165336" y="543812"/>
                  <a:pt x="173751" y="533957"/>
                  <a:pt x="174599" y="522514"/>
                </a:cubicBezTo>
                <a:cubicBezTo>
                  <a:pt x="181038" y="435591"/>
                  <a:pt x="181856" y="348343"/>
                  <a:pt x="185485" y="261257"/>
                </a:cubicBezTo>
                <a:cubicBezTo>
                  <a:pt x="189114" y="286657"/>
                  <a:pt x="187603" y="313344"/>
                  <a:pt x="196371" y="337457"/>
                </a:cubicBezTo>
                <a:cubicBezTo>
                  <a:pt x="202571" y="354508"/>
                  <a:pt x="219412" y="365615"/>
                  <a:pt x="229028" y="381000"/>
                </a:cubicBezTo>
                <a:cubicBezTo>
                  <a:pt x="237628" y="394761"/>
                  <a:pt x="241798" y="411041"/>
                  <a:pt x="250799" y="424543"/>
                </a:cubicBezTo>
                <a:cubicBezTo>
                  <a:pt x="263206" y="443154"/>
                  <a:pt x="287762" y="456442"/>
                  <a:pt x="305228" y="468086"/>
                </a:cubicBezTo>
                <a:cubicBezTo>
                  <a:pt x="289423" y="562915"/>
                  <a:pt x="288989" y="554813"/>
                  <a:pt x="316113" y="446314"/>
                </a:cubicBezTo>
                <a:lnTo>
                  <a:pt x="316113" y="446314"/>
                </a:lnTo>
                <a:lnTo>
                  <a:pt x="337885" y="424543"/>
                </a:lnTo>
                <a:cubicBezTo>
                  <a:pt x="341514" y="413657"/>
                  <a:pt x="346282" y="403087"/>
                  <a:pt x="348771" y="391886"/>
                </a:cubicBezTo>
                <a:cubicBezTo>
                  <a:pt x="353559" y="370340"/>
                  <a:pt x="353749" y="347838"/>
                  <a:pt x="359656" y="326571"/>
                </a:cubicBezTo>
                <a:cubicBezTo>
                  <a:pt x="371940" y="282347"/>
                  <a:pt x="392067" y="240471"/>
                  <a:pt x="403199" y="195943"/>
                </a:cubicBezTo>
                <a:cubicBezTo>
                  <a:pt x="406828" y="181429"/>
                  <a:pt x="409786" y="166730"/>
                  <a:pt x="414085" y="152400"/>
                </a:cubicBezTo>
                <a:cubicBezTo>
                  <a:pt x="430857" y="96493"/>
                  <a:pt x="436851" y="84599"/>
                  <a:pt x="457628" y="32657"/>
                </a:cubicBezTo>
                <a:cubicBezTo>
                  <a:pt x="461134" y="71230"/>
                  <a:pt x="476350" y="266045"/>
                  <a:pt x="490285" y="293914"/>
                </a:cubicBezTo>
                <a:cubicBezTo>
                  <a:pt x="496976" y="307296"/>
                  <a:pt x="519314" y="286657"/>
                  <a:pt x="533828" y="283028"/>
                </a:cubicBezTo>
                <a:cubicBezTo>
                  <a:pt x="541085" y="272142"/>
                  <a:pt x="550445" y="262396"/>
                  <a:pt x="555599" y="250371"/>
                </a:cubicBezTo>
                <a:cubicBezTo>
                  <a:pt x="567370" y="222905"/>
                  <a:pt x="570617" y="166278"/>
                  <a:pt x="577371" y="141514"/>
                </a:cubicBezTo>
                <a:cubicBezTo>
                  <a:pt x="582512" y="122662"/>
                  <a:pt x="593396" y="105762"/>
                  <a:pt x="599142" y="87086"/>
                </a:cubicBezTo>
                <a:cubicBezTo>
                  <a:pt x="607942" y="58487"/>
                  <a:pt x="620913" y="0"/>
                  <a:pt x="620913" y="0"/>
                </a:cubicBezTo>
                <a:cubicBezTo>
                  <a:pt x="628170" y="7257"/>
                  <a:pt x="637404" y="12970"/>
                  <a:pt x="642685" y="21771"/>
                </a:cubicBezTo>
                <a:cubicBezTo>
                  <a:pt x="648589" y="31610"/>
                  <a:pt x="648439" y="44165"/>
                  <a:pt x="653571" y="54428"/>
                </a:cubicBezTo>
                <a:cubicBezTo>
                  <a:pt x="659422" y="66130"/>
                  <a:pt x="668085" y="76200"/>
                  <a:pt x="675342" y="87086"/>
                </a:cubicBezTo>
                <a:cubicBezTo>
                  <a:pt x="671713" y="228600"/>
                  <a:pt x="677877" y="370705"/>
                  <a:pt x="664456" y="511628"/>
                </a:cubicBezTo>
                <a:cubicBezTo>
                  <a:pt x="662996" y="526954"/>
                  <a:pt x="634330" y="529101"/>
                  <a:pt x="631799" y="544286"/>
                </a:cubicBezTo>
                <a:cubicBezTo>
                  <a:pt x="627868" y="567872"/>
                  <a:pt x="675645" y="589643"/>
                  <a:pt x="686228" y="598714"/>
                </a:cubicBezTo>
                <a:cubicBezTo>
                  <a:pt x="701813" y="612072"/>
                  <a:pt x="729771" y="642257"/>
                  <a:pt x="729771" y="642257"/>
                </a:cubicBezTo>
                <a:cubicBezTo>
                  <a:pt x="747914" y="635000"/>
                  <a:pt x="771482" y="635322"/>
                  <a:pt x="784199" y="620486"/>
                </a:cubicBezTo>
                <a:cubicBezTo>
                  <a:pt x="796240" y="606438"/>
                  <a:pt x="792272" y="584344"/>
                  <a:pt x="795085" y="566057"/>
                </a:cubicBezTo>
                <a:cubicBezTo>
                  <a:pt x="799533" y="537143"/>
                  <a:pt x="802342" y="508000"/>
                  <a:pt x="805971" y="478971"/>
                </a:cubicBezTo>
                <a:cubicBezTo>
                  <a:pt x="825446" y="556876"/>
                  <a:pt x="820740" y="511645"/>
                  <a:pt x="795085" y="631371"/>
                </a:cubicBezTo>
                <a:cubicBezTo>
                  <a:pt x="784142" y="682438"/>
                  <a:pt x="793109" y="666003"/>
                  <a:pt x="762428" y="696686"/>
                </a:cubicBezTo>
                <a:cubicBezTo>
                  <a:pt x="758799" y="707572"/>
                  <a:pt x="753792" y="718091"/>
                  <a:pt x="751542" y="729343"/>
                </a:cubicBezTo>
                <a:cubicBezTo>
                  <a:pt x="746510" y="754503"/>
                  <a:pt x="748029" y="780967"/>
                  <a:pt x="740656" y="805543"/>
                </a:cubicBezTo>
                <a:cubicBezTo>
                  <a:pt x="736897" y="818074"/>
                  <a:pt x="726142" y="827314"/>
                  <a:pt x="718885" y="838200"/>
                </a:cubicBezTo>
                <a:cubicBezTo>
                  <a:pt x="715256" y="852714"/>
                  <a:pt x="717851" y="870484"/>
                  <a:pt x="707999" y="881743"/>
                </a:cubicBezTo>
                <a:cubicBezTo>
                  <a:pt x="690769" y="901435"/>
                  <a:pt x="661188" y="906784"/>
                  <a:pt x="642685" y="925286"/>
                </a:cubicBezTo>
                <a:cubicBezTo>
                  <a:pt x="604253" y="963717"/>
                  <a:pt x="637426" y="938595"/>
                  <a:pt x="566485" y="957943"/>
                </a:cubicBezTo>
                <a:cubicBezTo>
                  <a:pt x="544345" y="963981"/>
                  <a:pt x="523435" y="974148"/>
                  <a:pt x="501171" y="979714"/>
                </a:cubicBezTo>
                <a:cubicBezTo>
                  <a:pt x="495363" y="981166"/>
                  <a:pt x="434342" y="995239"/>
                  <a:pt x="424971" y="1001486"/>
                </a:cubicBezTo>
                <a:cubicBezTo>
                  <a:pt x="421952" y="1003499"/>
                  <a:pt x="490285" y="1028700"/>
                  <a:pt x="468513" y="1034143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9906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8600" y="413657"/>
            <a:ext cx="990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447800"/>
            <a:ext cx="8534400" cy="4572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389914" y="1447800"/>
            <a:ext cx="533400" cy="4572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81743" y="2928257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7971" y="5029200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91543" y="4365170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25043" y="2411185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06343" y="2258785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389914" y="4572000"/>
            <a:ext cx="1632857" cy="1948543"/>
          </a:xfrm>
          <a:custGeom>
            <a:avLst/>
            <a:gdLst>
              <a:gd name="connsiteX0" fmla="*/ 0 w 1632857"/>
              <a:gd name="connsiteY0" fmla="*/ 119743 h 1948543"/>
              <a:gd name="connsiteX1" fmla="*/ 32657 w 1632857"/>
              <a:gd name="connsiteY1" fmla="*/ 1415143 h 1948543"/>
              <a:gd name="connsiteX2" fmla="*/ 751114 w 1632857"/>
              <a:gd name="connsiteY2" fmla="*/ 1371600 h 1948543"/>
              <a:gd name="connsiteX3" fmla="*/ 783771 w 1632857"/>
              <a:gd name="connsiteY3" fmla="*/ 1948543 h 1948543"/>
              <a:gd name="connsiteX4" fmla="*/ 1262743 w 1632857"/>
              <a:gd name="connsiteY4" fmla="*/ 1926772 h 1948543"/>
              <a:gd name="connsiteX5" fmla="*/ 1132114 w 1632857"/>
              <a:gd name="connsiteY5" fmla="*/ 1338943 h 1948543"/>
              <a:gd name="connsiteX6" fmla="*/ 1632857 w 1632857"/>
              <a:gd name="connsiteY6" fmla="*/ 1328057 h 1948543"/>
              <a:gd name="connsiteX7" fmla="*/ 1491343 w 1632857"/>
              <a:gd name="connsiteY7" fmla="*/ 0 h 1948543"/>
              <a:gd name="connsiteX8" fmla="*/ 0 w 1632857"/>
              <a:gd name="connsiteY8" fmla="*/ 119743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857" h="1948543">
                <a:moveTo>
                  <a:pt x="0" y="119743"/>
                </a:moveTo>
                <a:lnTo>
                  <a:pt x="32657" y="1415143"/>
                </a:lnTo>
                <a:lnTo>
                  <a:pt x="751114" y="1371600"/>
                </a:lnTo>
                <a:lnTo>
                  <a:pt x="783771" y="1948543"/>
                </a:lnTo>
                <a:lnTo>
                  <a:pt x="1262743" y="1926772"/>
                </a:lnTo>
                <a:lnTo>
                  <a:pt x="1132114" y="1338943"/>
                </a:lnTo>
                <a:lnTo>
                  <a:pt x="1632857" y="1328057"/>
                </a:lnTo>
                <a:lnTo>
                  <a:pt x="1491343" y="0"/>
                </a:lnTo>
                <a:lnTo>
                  <a:pt x="0" y="119743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72858" y="195943"/>
            <a:ext cx="817954" cy="1036562"/>
          </a:xfrm>
          <a:custGeom>
            <a:avLst/>
            <a:gdLst>
              <a:gd name="connsiteX0" fmla="*/ 468513 w 817954"/>
              <a:gd name="connsiteY0" fmla="*/ 1034143 h 1036562"/>
              <a:gd name="connsiteX1" fmla="*/ 294342 w 817954"/>
              <a:gd name="connsiteY1" fmla="*/ 1034143 h 1036562"/>
              <a:gd name="connsiteX2" fmla="*/ 196371 w 817954"/>
              <a:gd name="connsiteY2" fmla="*/ 1023257 h 1036562"/>
              <a:gd name="connsiteX3" fmla="*/ 152828 w 817954"/>
              <a:gd name="connsiteY3" fmla="*/ 1001486 h 1036562"/>
              <a:gd name="connsiteX4" fmla="*/ 120171 w 817954"/>
              <a:gd name="connsiteY4" fmla="*/ 990600 h 1036562"/>
              <a:gd name="connsiteX5" fmla="*/ 98399 w 817954"/>
              <a:gd name="connsiteY5" fmla="*/ 968828 h 1036562"/>
              <a:gd name="connsiteX6" fmla="*/ 65742 w 817954"/>
              <a:gd name="connsiteY6" fmla="*/ 957943 h 1036562"/>
              <a:gd name="connsiteX7" fmla="*/ 54856 w 817954"/>
              <a:gd name="connsiteY7" fmla="*/ 903514 h 1036562"/>
              <a:gd name="connsiteX8" fmla="*/ 43971 w 817954"/>
              <a:gd name="connsiteY8" fmla="*/ 870857 h 1036562"/>
              <a:gd name="connsiteX9" fmla="*/ 33085 w 817954"/>
              <a:gd name="connsiteY9" fmla="*/ 642257 h 1036562"/>
              <a:gd name="connsiteX10" fmla="*/ 22199 w 817954"/>
              <a:gd name="connsiteY10" fmla="*/ 598714 h 1036562"/>
              <a:gd name="connsiteX11" fmla="*/ 43971 w 817954"/>
              <a:gd name="connsiteY11" fmla="*/ 576943 h 1036562"/>
              <a:gd name="connsiteX12" fmla="*/ 109285 w 817954"/>
              <a:gd name="connsiteY12" fmla="*/ 631371 h 1036562"/>
              <a:gd name="connsiteX13" fmla="*/ 152828 w 817954"/>
              <a:gd name="connsiteY13" fmla="*/ 674914 h 1036562"/>
              <a:gd name="connsiteX14" fmla="*/ 163713 w 817954"/>
              <a:gd name="connsiteY14" fmla="*/ 555171 h 1036562"/>
              <a:gd name="connsiteX15" fmla="*/ 174599 w 817954"/>
              <a:gd name="connsiteY15" fmla="*/ 522514 h 1036562"/>
              <a:gd name="connsiteX16" fmla="*/ 185485 w 817954"/>
              <a:gd name="connsiteY16" fmla="*/ 261257 h 1036562"/>
              <a:gd name="connsiteX17" fmla="*/ 196371 w 817954"/>
              <a:gd name="connsiteY17" fmla="*/ 337457 h 1036562"/>
              <a:gd name="connsiteX18" fmla="*/ 229028 w 817954"/>
              <a:gd name="connsiteY18" fmla="*/ 381000 h 1036562"/>
              <a:gd name="connsiteX19" fmla="*/ 250799 w 817954"/>
              <a:gd name="connsiteY19" fmla="*/ 424543 h 1036562"/>
              <a:gd name="connsiteX20" fmla="*/ 305228 w 817954"/>
              <a:gd name="connsiteY20" fmla="*/ 468086 h 1036562"/>
              <a:gd name="connsiteX21" fmla="*/ 316113 w 817954"/>
              <a:gd name="connsiteY21" fmla="*/ 446314 h 1036562"/>
              <a:gd name="connsiteX22" fmla="*/ 316113 w 817954"/>
              <a:gd name="connsiteY22" fmla="*/ 446314 h 1036562"/>
              <a:gd name="connsiteX23" fmla="*/ 337885 w 817954"/>
              <a:gd name="connsiteY23" fmla="*/ 424543 h 1036562"/>
              <a:gd name="connsiteX24" fmla="*/ 348771 w 817954"/>
              <a:gd name="connsiteY24" fmla="*/ 391886 h 1036562"/>
              <a:gd name="connsiteX25" fmla="*/ 359656 w 817954"/>
              <a:gd name="connsiteY25" fmla="*/ 326571 h 1036562"/>
              <a:gd name="connsiteX26" fmla="*/ 403199 w 817954"/>
              <a:gd name="connsiteY26" fmla="*/ 195943 h 1036562"/>
              <a:gd name="connsiteX27" fmla="*/ 414085 w 817954"/>
              <a:gd name="connsiteY27" fmla="*/ 152400 h 1036562"/>
              <a:gd name="connsiteX28" fmla="*/ 457628 w 817954"/>
              <a:gd name="connsiteY28" fmla="*/ 32657 h 1036562"/>
              <a:gd name="connsiteX29" fmla="*/ 490285 w 817954"/>
              <a:gd name="connsiteY29" fmla="*/ 293914 h 1036562"/>
              <a:gd name="connsiteX30" fmla="*/ 533828 w 817954"/>
              <a:gd name="connsiteY30" fmla="*/ 283028 h 1036562"/>
              <a:gd name="connsiteX31" fmla="*/ 555599 w 817954"/>
              <a:gd name="connsiteY31" fmla="*/ 250371 h 1036562"/>
              <a:gd name="connsiteX32" fmla="*/ 577371 w 817954"/>
              <a:gd name="connsiteY32" fmla="*/ 141514 h 1036562"/>
              <a:gd name="connsiteX33" fmla="*/ 599142 w 817954"/>
              <a:gd name="connsiteY33" fmla="*/ 87086 h 1036562"/>
              <a:gd name="connsiteX34" fmla="*/ 620913 w 817954"/>
              <a:gd name="connsiteY34" fmla="*/ 0 h 1036562"/>
              <a:gd name="connsiteX35" fmla="*/ 642685 w 817954"/>
              <a:gd name="connsiteY35" fmla="*/ 21771 h 1036562"/>
              <a:gd name="connsiteX36" fmla="*/ 653571 w 817954"/>
              <a:gd name="connsiteY36" fmla="*/ 54428 h 1036562"/>
              <a:gd name="connsiteX37" fmla="*/ 675342 w 817954"/>
              <a:gd name="connsiteY37" fmla="*/ 87086 h 1036562"/>
              <a:gd name="connsiteX38" fmla="*/ 664456 w 817954"/>
              <a:gd name="connsiteY38" fmla="*/ 511628 h 1036562"/>
              <a:gd name="connsiteX39" fmla="*/ 631799 w 817954"/>
              <a:gd name="connsiteY39" fmla="*/ 544286 h 1036562"/>
              <a:gd name="connsiteX40" fmla="*/ 686228 w 817954"/>
              <a:gd name="connsiteY40" fmla="*/ 598714 h 1036562"/>
              <a:gd name="connsiteX41" fmla="*/ 729771 w 817954"/>
              <a:gd name="connsiteY41" fmla="*/ 642257 h 1036562"/>
              <a:gd name="connsiteX42" fmla="*/ 784199 w 817954"/>
              <a:gd name="connsiteY42" fmla="*/ 620486 h 1036562"/>
              <a:gd name="connsiteX43" fmla="*/ 795085 w 817954"/>
              <a:gd name="connsiteY43" fmla="*/ 566057 h 1036562"/>
              <a:gd name="connsiteX44" fmla="*/ 805971 w 817954"/>
              <a:gd name="connsiteY44" fmla="*/ 478971 h 1036562"/>
              <a:gd name="connsiteX45" fmla="*/ 795085 w 817954"/>
              <a:gd name="connsiteY45" fmla="*/ 631371 h 1036562"/>
              <a:gd name="connsiteX46" fmla="*/ 762428 w 817954"/>
              <a:gd name="connsiteY46" fmla="*/ 696686 h 1036562"/>
              <a:gd name="connsiteX47" fmla="*/ 751542 w 817954"/>
              <a:gd name="connsiteY47" fmla="*/ 729343 h 1036562"/>
              <a:gd name="connsiteX48" fmla="*/ 740656 w 817954"/>
              <a:gd name="connsiteY48" fmla="*/ 805543 h 1036562"/>
              <a:gd name="connsiteX49" fmla="*/ 718885 w 817954"/>
              <a:gd name="connsiteY49" fmla="*/ 838200 h 1036562"/>
              <a:gd name="connsiteX50" fmla="*/ 707999 w 817954"/>
              <a:gd name="connsiteY50" fmla="*/ 881743 h 1036562"/>
              <a:gd name="connsiteX51" fmla="*/ 642685 w 817954"/>
              <a:gd name="connsiteY51" fmla="*/ 925286 h 1036562"/>
              <a:gd name="connsiteX52" fmla="*/ 566485 w 817954"/>
              <a:gd name="connsiteY52" fmla="*/ 957943 h 1036562"/>
              <a:gd name="connsiteX53" fmla="*/ 501171 w 817954"/>
              <a:gd name="connsiteY53" fmla="*/ 979714 h 1036562"/>
              <a:gd name="connsiteX54" fmla="*/ 424971 w 817954"/>
              <a:gd name="connsiteY54" fmla="*/ 1001486 h 1036562"/>
              <a:gd name="connsiteX55" fmla="*/ 468513 w 817954"/>
              <a:gd name="connsiteY55" fmla="*/ 1034143 h 103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17954" h="1036562">
                <a:moveTo>
                  <a:pt x="468513" y="1034143"/>
                </a:moveTo>
                <a:cubicBezTo>
                  <a:pt x="446741" y="1039586"/>
                  <a:pt x="352399" y="1034143"/>
                  <a:pt x="294342" y="1034143"/>
                </a:cubicBezTo>
                <a:cubicBezTo>
                  <a:pt x="261685" y="1030514"/>
                  <a:pt x="228388" y="1030645"/>
                  <a:pt x="196371" y="1023257"/>
                </a:cubicBezTo>
                <a:cubicBezTo>
                  <a:pt x="180559" y="1019608"/>
                  <a:pt x="167743" y="1007878"/>
                  <a:pt x="152828" y="1001486"/>
                </a:cubicBezTo>
                <a:cubicBezTo>
                  <a:pt x="142281" y="996966"/>
                  <a:pt x="131057" y="994229"/>
                  <a:pt x="120171" y="990600"/>
                </a:cubicBezTo>
                <a:cubicBezTo>
                  <a:pt x="112914" y="983343"/>
                  <a:pt x="107200" y="974108"/>
                  <a:pt x="98399" y="968828"/>
                </a:cubicBezTo>
                <a:cubicBezTo>
                  <a:pt x="88560" y="962925"/>
                  <a:pt x="72107" y="967490"/>
                  <a:pt x="65742" y="957943"/>
                </a:cubicBezTo>
                <a:cubicBezTo>
                  <a:pt x="55479" y="942548"/>
                  <a:pt x="59343" y="921464"/>
                  <a:pt x="54856" y="903514"/>
                </a:cubicBezTo>
                <a:cubicBezTo>
                  <a:pt x="52073" y="892382"/>
                  <a:pt x="47599" y="881743"/>
                  <a:pt x="43971" y="870857"/>
                </a:cubicBezTo>
                <a:cubicBezTo>
                  <a:pt x="40342" y="794657"/>
                  <a:pt x="39169" y="718300"/>
                  <a:pt x="33085" y="642257"/>
                </a:cubicBezTo>
                <a:cubicBezTo>
                  <a:pt x="31892" y="627344"/>
                  <a:pt x="28092" y="612465"/>
                  <a:pt x="22199" y="598714"/>
                </a:cubicBezTo>
                <a:cubicBezTo>
                  <a:pt x="4157" y="556616"/>
                  <a:pt x="-26019" y="559445"/>
                  <a:pt x="43971" y="576943"/>
                </a:cubicBezTo>
                <a:cubicBezTo>
                  <a:pt x="51237" y="582393"/>
                  <a:pt x="99850" y="615646"/>
                  <a:pt x="109285" y="631371"/>
                </a:cubicBezTo>
                <a:cubicBezTo>
                  <a:pt x="138315" y="679752"/>
                  <a:pt x="94770" y="655561"/>
                  <a:pt x="152828" y="674914"/>
                </a:cubicBezTo>
                <a:cubicBezTo>
                  <a:pt x="156456" y="635000"/>
                  <a:pt x="158045" y="594847"/>
                  <a:pt x="163713" y="555171"/>
                </a:cubicBezTo>
                <a:cubicBezTo>
                  <a:pt x="165336" y="543812"/>
                  <a:pt x="173751" y="533957"/>
                  <a:pt x="174599" y="522514"/>
                </a:cubicBezTo>
                <a:cubicBezTo>
                  <a:pt x="181038" y="435591"/>
                  <a:pt x="181856" y="348343"/>
                  <a:pt x="185485" y="261257"/>
                </a:cubicBezTo>
                <a:cubicBezTo>
                  <a:pt x="189114" y="286657"/>
                  <a:pt x="187603" y="313344"/>
                  <a:pt x="196371" y="337457"/>
                </a:cubicBezTo>
                <a:cubicBezTo>
                  <a:pt x="202571" y="354508"/>
                  <a:pt x="219412" y="365615"/>
                  <a:pt x="229028" y="381000"/>
                </a:cubicBezTo>
                <a:cubicBezTo>
                  <a:pt x="237628" y="394761"/>
                  <a:pt x="241798" y="411041"/>
                  <a:pt x="250799" y="424543"/>
                </a:cubicBezTo>
                <a:cubicBezTo>
                  <a:pt x="263206" y="443154"/>
                  <a:pt x="287762" y="456442"/>
                  <a:pt x="305228" y="468086"/>
                </a:cubicBezTo>
                <a:cubicBezTo>
                  <a:pt x="289423" y="562915"/>
                  <a:pt x="288989" y="554813"/>
                  <a:pt x="316113" y="446314"/>
                </a:cubicBezTo>
                <a:lnTo>
                  <a:pt x="316113" y="446314"/>
                </a:lnTo>
                <a:lnTo>
                  <a:pt x="337885" y="424543"/>
                </a:lnTo>
                <a:cubicBezTo>
                  <a:pt x="341514" y="413657"/>
                  <a:pt x="346282" y="403087"/>
                  <a:pt x="348771" y="391886"/>
                </a:cubicBezTo>
                <a:cubicBezTo>
                  <a:pt x="353559" y="370340"/>
                  <a:pt x="353749" y="347838"/>
                  <a:pt x="359656" y="326571"/>
                </a:cubicBezTo>
                <a:cubicBezTo>
                  <a:pt x="371940" y="282347"/>
                  <a:pt x="392067" y="240471"/>
                  <a:pt x="403199" y="195943"/>
                </a:cubicBezTo>
                <a:cubicBezTo>
                  <a:pt x="406828" y="181429"/>
                  <a:pt x="409786" y="166730"/>
                  <a:pt x="414085" y="152400"/>
                </a:cubicBezTo>
                <a:cubicBezTo>
                  <a:pt x="430857" y="96493"/>
                  <a:pt x="436851" y="84599"/>
                  <a:pt x="457628" y="32657"/>
                </a:cubicBezTo>
                <a:cubicBezTo>
                  <a:pt x="461134" y="71230"/>
                  <a:pt x="476350" y="266045"/>
                  <a:pt x="490285" y="293914"/>
                </a:cubicBezTo>
                <a:cubicBezTo>
                  <a:pt x="496976" y="307296"/>
                  <a:pt x="519314" y="286657"/>
                  <a:pt x="533828" y="283028"/>
                </a:cubicBezTo>
                <a:cubicBezTo>
                  <a:pt x="541085" y="272142"/>
                  <a:pt x="550445" y="262396"/>
                  <a:pt x="555599" y="250371"/>
                </a:cubicBezTo>
                <a:cubicBezTo>
                  <a:pt x="567370" y="222905"/>
                  <a:pt x="570617" y="166278"/>
                  <a:pt x="577371" y="141514"/>
                </a:cubicBezTo>
                <a:cubicBezTo>
                  <a:pt x="582512" y="122662"/>
                  <a:pt x="593396" y="105762"/>
                  <a:pt x="599142" y="87086"/>
                </a:cubicBezTo>
                <a:cubicBezTo>
                  <a:pt x="607942" y="58487"/>
                  <a:pt x="620913" y="0"/>
                  <a:pt x="620913" y="0"/>
                </a:cubicBezTo>
                <a:cubicBezTo>
                  <a:pt x="628170" y="7257"/>
                  <a:pt x="637404" y="12970"/>
                  <a:pt x="642685" y="21771"/>
                </a:cubicBezTo>
                <a:cubicBezTo>
                  <a:pt x="648589" y="31610"/>
                  <a:pt x="648439" y="44165"/>
                  <a:pt x="653571" y="54428"/>
                </a:cubicBezTo>
                <a:cubicBezTo>
                  <a:pt x="659422" y="66130"/>
                  <a:pt x="668085" y="76200"/>
                  <a:pt x="675342" y="87086"/>
                </a:cubicBezTo>
                <a:cubicBezTo>
                  <a:pt x="671713" y="228600"/>
                  <a:pt x="677877" y="370705"/>
                  <a:pt x="664456" y="511628"/>
                </a:cubicBezTo>
                <a:cubicBezTo>
                  <a:pt x="662996" y="526954"/>
                  <a:pt x="634330" y="529101"/>
                  <a:pt x="631799" y="544286"/>
                </a:cubicBezTo>
                <a:cubicBezTo>
                  <a:pt x="627868" y="567872"/>
                  <a:pt x="675645" y="589643"/>
                  <a:pt x="686228" y="598714"/>
                </a:cubicBezTo>
                <a:cubicBezTo>
                  <a:pt x="701813" y="612072"/>
                  <a:pt x="729771" y="642257"/>
                  <a:pt x="729771" y="642257"/>
                </a:cubicBezTo>
                <a:cubicBezTo>
                  <a:pt x="747914" y="635000"/>
                  <a:pt x="771482" y="635322"/>
                  <a:pt x="784199" y="620486"/>
                </a:cubicBezTo>
                <a:cubicBezTo>
                  <a:pt x="796240" y="606438"/>
                  <a:pt x="792272" y="584344"/>
                  <a:pt x="795085" y="566057"/>
                </a:cubicBezTo>
                <a:cubicBezTo>
                  <a:pt x="799533" y="537143"/>
                  <a:pt x="802342" y="508000"/>
                  <a:pt x="805971" y="478971"/>
                </a:cubicBezTo>
                <a:cubicBezTo>
                  <a:pt x="825446" y="556876"/>
                  <a:pt x="820740" y="511645"/>
                  <a:pt x="795085" y="631371"/>
                </a:cubicBezTo>
                <a:cubicBezTo>
                  <a:pt x="784142" y="682438"/>
                  <a:pt x="793109" y="666003"/>
                  <a:pt x="762428" y="696686"/>
                </a:cubicBezTo>
                <a:cubicBezTo>
                  <a:pt x="758799" y="707572"/>
                  <a:pt x="753792" y="718091"/>
                  <a:pt x="751542" y="729343"/>
                </a:cubicBezTo>
                <a:cubicBezTo>
                  <a:pt x="746510" y="754503"/>
                  <a:pt x="748029" y="780967"/>
                  <a:pt x="740656" y="805543"/>
                </a:cubicBezTo>
                <a:cubicBezTo>
                  <a:pt x="736897" y="818074"/>
                  <a:pt x="726142" y="827314"/>
                  <a:pt x="718885" y="838200"/>
                </a:cubicBezTo>
                <a:cubicBezTo>
                  <a:pt x="715256" y="852714"/>
                  <a:pt x="717851" y="870484"/>
                  <a:pt x="707999" y="881743"/>
                </a:cubicBezTo>
                <a:cubicBezTo>
                  <a:pt x="690769" y="901435"/>
                  <a:pt x="661188" y="906784"/>
                  <a:pt x="642685" y="925286"/>
                </a:cubicBezTo>
                <a:cubicBezTo>
                  <a:pt x="604253" y="963717"/>
                  <a:pt x="637426" y="938595"/>
                  <a:pt x="566485" y="957943"/>
                </a:cubicBezTo>
                <a:cubicBezTo>
                  <a:pt x="544345" y="963981"/>
                  <a:pt x="523435" y="974148"/>
                  <a:pt x="501171" y="979714"/>
                </a:cubicBezTo>
                <a:cubicBezTo>
                  <a:pt x="495363" y="981166"/>
                  <a:pt x="434342" y="995239"/>
                  <a:pt x="424971" y="1001486"/>
                </a:cubicBezTo>
                <a:cubicBezTo>
                  <a:pt x="421952" y="1003499"/>
                  <a:pt x="490285" y="1028700"/>
                  <a:pt x="468513" y="1034143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972858" y="195943"/>
            <a:ext cx="817954" cy="1036562"/>
          </a:xfrm>
          <a:custGeom>
            <a:avLst/>
            <a:gdLst>
              <a:gd name="connsiteX0" fmla="*/ 468513 w 817954"/>
              <a:gd name="connsiteY0" fmla="*/ 1034143 h 1036562"/>
              <a:gd name="connsiteX1" fmla="*/ 294342 w 817954"/>
              <a:gd name="connsiteY1" fmla="*/ 1034143 h 1036562"/>
              <a:gd name="connsiteX2" fmla="*/ 196371 w 817954"/>
              <a:gd name="connsiteY2" fmla="*/ 1023257 h 1036562"/>
              <a:gd name="connsiteX3" fmla="*/ 152828 w 817954"/>
              <a:gd name="connsiteY3" fmla="*/ 1001486 h 1036562"/>
              <a:gd name="connsiteX4" fmla="*/ 120171 w 817954"/>
              <a:gd name="connsiteY4" fmla="*/ 990600 h 1036562"/>
              <a:gd name="connsiteX5" fmla="*/ 98399 w 817954"/>
              <a:gd name="connsiteY5" fmla="*/ 968828 h 1036562"/>
              <a:gd name="connsiteX6" fmla="*/ 65742 w 817954"/>
              <a:gd name="connsiteY6" fmla="*/ 957943 h 1036562"/>
              <a:gd name="connsiteX7" fmla="*/ 54856 w 817954"/>
              <a:gd name="connsiteY7" fmla="*/ 903514 h 1036562"/>
              <a:gd name="connsiteX8" fmla="*/ 43971 w 817954"/>
              <a:gd name="connsiteY8" fmla="*/ 870857 h 1036562"/>
              <a:gd name="connsiteX9" fmla="*/ 33085 w 817954"/>
              <a:gd name="connsiteY9" fmla="*/ 642257 h 1036562"/>
              <a:gd name="connsiteX10" fmla="*/ 22199 w 817954"/>
              <a:gd name="connsiteY10" fmla="*/ 598714 h 1036562"/>
              <a:gd name="connsiteX11" fmla="*/ 43971 w 817954"/>
              <a:gd name="connsiteY11" fmla="*/ 576943 h 1036562"/>
              <a:gd name="connsiteX12" fmla="*/ 109285 w 817954"/>
              <a:gd name="connsiteY12" fmla="*/ 631371 h 1036562"/>
              <a:gd name="connsiteX13" fmla="*/ 152828 w 817954"/>
              <a:gd name="connsiteY13" fmla="*/ 674914 h 1036562"/>
              <a:gd name="connsiteX14" fmla="*/ 163713 w 817954"/>
              <a:gd name="connsiteY14" fmla="*/ 555171 h 1036562"/>
              <a:gd name="connsiteX15" fmla="*/ 174599 w 817954"/>
              <a:gd name="connsiteY15" fmla="*/ 522514 h 1036562"/>
              <a:gd name="connsiteX16" fmla="*/ 185485 w 817954"/>
              <a:gd name="connsiteY16" fmla="*/ 261257 h 1036562"/>
              <a:gd name="connsiteX17" fmla="*/ 196371 w 817954"/>
              <a:gd name="connsiteY17" fmla="*/ 337457 h 1036562"/>
              <a:gd name="connsiteX18" fmla="*/ 229028 w 817954"/>
              <a:gd name="connsiteY18" fmla="*/ 381000 h 1036562"/>
              <a:gd name="connsiteX19" fmla="*/ 250799 w 817954"/>
              <a:gd name="connsiteY19" fmla="*/ 424543 h 1036562"/>
              <a:gd name="connsiteX20" fmla="*/ 305228 w 817954"/>
              <a:gd name="connsiteY20" fmla="*/ 468086 h 1036562"/>
              <a:gd name="connsiteX21" fmla="*/ 316113 w 817954"/>
              <a:gd name="connsiteY21" fmla="*/ 446314 h 1036562"/>
              <a:gd name="connsiteX22" fmla="*/ 316113 w 817954"/>
              <a:gd name="connsiteY22" fmla="*/ 446314 h 1036562"/>
              <a:gd name="connsiteX23" fmla="*/ 337885 w 817954"/>
              <a:gd name="connsiteY23" fmla="*/ 424543 h 1036562"/>
              <a:gd name="connsiteX24" fmla="*/ 348771 w 817954"/>
              <a:gd name="connsiteY24" fmla="*/ 391886 h 1036562"/>
              <a:gd name="connsiteX25" fmla="*/ 359656 w 817954"/>
              <a:gd name="connsiteY25" fmla="*/ 326571 h 1036562"/>
              <a:gd name="connsiteX26" fmla="*/ 403199 w 817954"/>
              <a:gd name="connsiteY26" fmla="*/ 195943 h 1036562"/>
              <a:gd name="connsiteX27" fmla="*/ 414085 w 817954"/>
              <a:gd name="connsiteY27" fmla="*/ 152400 h 1036562"/>
              <a:gd name="connsiteX28" fmla="*/ 457628 w 817954"/>
              <a:gd name="connsiteY28" fmla="*/ 32657 h 1036562"/>
              <a:gd name="connsiteX29" fmla="*/ 490285 w 817954"/>
              <a:gd name="connsiteY29" fmla="*/ 293914 h 1036562"/>
              <a:gd name="connsiteX30" fmla="*/ 533828 w 817954"/>
              <a:gd name="connsiteY30" fmla="*/ 283028 h 1036562"/>
              <a:gd name="connsiteX31" fmla="*/ 555599 w 817954"/>
              <a:gd name="connsiteY31" fmla="*/ 250371 h 1036562"/>
              <a:gd name="connsiteX32" fmla="*/ 577371 w 817954"/>
              <a:gd name="connsiteY32" fmla="*/ 141514 h 1036562"/>
              <a:gd name="connsiteX33" fmla="*/ 599142 w 817954"/>
              <a:gd name="connsiteY33" fmla="*/ 87086 h 1036562"/>
              <a:gd name="connsiteX34" fmla="*/ 620913 w 817954"/>
              <a:gd name="connsiteY34" fmla="*/ 0 h 1036562"/>
              <a:gd name="connsiteX35" fmla="*/ 642685 w 817954"/>
              <a:gd name="connsiteY35" fmla="*/ 21771 h 1036562"/>
              <a:gd name="connsiteX36" fmla="*/ 653571 w 817954"/>
              <a:gd name="connsiteY36" fmla="*/ 54428 h 1036562"/>
              <a:gd name="connsiteX37" fmla="*/ 675342 w 817954"/>
              <a:gd name="connsiteY37" fmla="*/ 87086 h 1036562"/>
              <a:gd name="connsiteX38" fmla="*/ 664456 w 817954"/>
              <a:gd name="connsiteY38" fmla="*/ 511628 h 1036562"/>
              <a:gd name="connsiteX39" fmla="*/ 631799 w 817954"/>
              <a:gd name="connsiteY39" fmla="*/ 544286 h 1036562"/>
              <a:gd name="connsiteX40" fmla="*/ 686228 w 817954"/>
              <a:gd name="connsiteY40" fmla="*/ 598714 h 1036562"/>
              <a:gd name="connsiteX41" fmla="*/ 729771 w 817954"/>
              <a:gd name="connsiteY41" fmla="*/ 642257 h 1036562"/>
              <a:gd name="connsiteX42" fmla="*/ 784199 w 817954"/>
              <a:gd name="connsiteY42" fmla="*/ 620486 h 1036562"/>
              <a:gd name="connsiteX43" fmla="*/ 795085 w 817954"/>
              <a:gd name="connsiteY43" fmla="*/ 566057 h 1036562"/>
              <a:gd name="connsiteX44" fmla="*/ 805971 w 817954"/>
              <a:gd name="connsiteY44" fmla="*/ 478971 h 1036562"/>
              <a:gd name="connsiteX45" fmla="*/ 795085 w 817954"/>
              <a:gd name="connsiteY45" fmla="*/ 631371 h 1036562"/>
              <a:gd name="connsiteX46" fmla="*/ 762428 w 817954"/>
              <a:gd name="connsiteY46" fmla="*/ 696686 h 1036562"/>
              <a:gd name="connsiteX47" fmla="*/ 751542 w 817954"/>
              <a:gd name="connsiteY47" fmla="*/ 729343 h 1036562"/>
              <a:gd name="connsiteX48" fmla="*/ 740656 w 817954"/>
              <a:gd name="connsiteY48" fmla="*/ 805543 h 1036562"/>
              <a:gd name="connsiteX49" fmla="*/ 718885 w 817954"/>
              <a:gd name="connsiteY49" fmla="*/ 838200 h 1036562"/>
              <a:gd name="connsiteX50" fmla="*/ 707999 w 817954"/>
              <a:gd name="connsiteY50" fmla="*/ 881743 h 1036562"/>
              <a:gd name="connsiteX51" fmla="*/ 642685 w 817954"/>
              <a:gd name="connsiteY51" fmla="*/ 925286 h 1036562"/>
              <a:gd name="connsiteX52" fmla="*/ 566485 w 817954"/>
              <a:gd name="connsiteY52" fmla="*/ 957943 h 1036562"/>
              <a:gd name="connsiteX53" fmla="*/ 501171 w 817954"/>
              <a:gd name="connsiteY53" fmla="*/ 979714 h 1036562"/>
              <a:gd name="connsiteX54" fmla="*/ 424971 w 817954"/>
              <a:gd name="connsiteY54" fmla="*/ 1001486 h 1036562"/>
              <a:gd name="connsiteX55" fmla="*/ 468513 w 817954"/>
              <a:gd name="connsiteY55" fmla="*/ 1034143 h 103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17954" h="1036562">
                <a:moveTo>
                  <a:pt x="468513" y="1034143"/>
                </a:moveTo>
                <a:cubicBezTo>
                  <a:pt x="446741" y="1039586"/>
                  <a:pt x="352399" y="1034143"/>
                  <a:pt x="294342" y="1034143"/>
                </a:cubicBezTo>
                <a:cubicBezTo>
                  <a:pt x="261685" y="1030514"/>
                  <a:pt x="228388" y="1030645"/>
                  <a:pt x="196371" y="1023257"/>
                </a:cubicBezTo>
                <a:cubicBezTo>
                  <a:pt x="180559" y="1019608"/>
                  <a:pt x="167743" y="1007878"/>
                  <a:pt x="152828" y="1001486"/>
                </a:cubicBezTo>
                <a:cubicBezTo>
                  <a:pt x="142281" y="996966"/>
                  <a:pt x="131057" y="994229"/>
                  <a:pt x="120171" y="990600"/>
                </a:cubicBezTo>
                <a:cubicBezTo>
                  <a:pt x="112914" y="983343"/>
                  <a:pt x="107200" y="974108"/>
                  <a:pt x="98399" y="968828"/>
                </a:cubicBezTo>
                <a:cubicBezTo>
                  <a:pt x="88560" y="962925"/>
                  <a:pt x="72107" y="967490"/>
                  <a:pt x="65742" y="957943"/>
                </a:cubicBezTo>
                <a:cubicBezTo>
                  <a:pt x="55479" y="942548"/>
                  <a:pt x="59343" y="921464"/>
                  <a:pt x="54856" y="903514"/>
                </a:cubicBezTo>
                <a:cubicBezTo>
                  <a:pt x="52073" y="892382"/>
                  <a:pt x="47599" y="881743"/>
                  <a:pt x="43971" y="870857"/>
                </a:cubicBezTo>
                <a:cubicBezTo>
                  <a:pt x="40342" y="794657"/>
                  <a:pt x="39169" y="718300"/>
                  <a:pt x="33085" y="642257"/>
                </a:cubicBezTo>
                <a:cubicBezTo>
                  <a:pt x="31892" y="627344"/>
                  <a:pt x="28092" y="612465"/>
                  <a:pt x="22199" y="598714"/>
                </a:cubicBezTo>
                <a:cubicBezTo>
                  <a:pt x="4157" y="556616"/>
                  <a:pt x="-26019" y="559445"/>
                  <a:pt x="43971" y="576943"/>
                </a:cubicBezTo>
                <a:cubicBezTo>
                  <a:pt x="51237" y="582393"/>
                  <a:pt x="99850" y="615646"/>
                  <a:pt x="109285" y="631371"/>
                </a:cubicBezTo>
                <a:cubicBezTo>
                  <a:pt x="138315" y="679752"/>
                  <a:pt x="94770" y="655561"/>
                  <a:pt x="152828" y="674914"/>
                </a:cubicBezTo>
                <a:cubicBezTo>
                  <a:pt x="156456" y="635000"/>
                  <a:pt x="158045" y="594847"/>
                  <a:pt x="163713" y="555171"/>
                </a:cubicBezTo>
                <a:cubicBezTo>
                  <a:pt x="165336" y="543812"/>
                  <a:pt x="173751" y="533957"/>
                  <a:pt x="174599" y="522514"/>
                </a:cubicBezTo>
                <a:cubicBezTo>
                  <a:pt x="181038" y="435591"/>
                  <a:pt x="181856" y="348343"/>
                  <a:pt x="185485" y="261257"/>
                </a:cubicBezTo>
                <a:cubicBezTo>
                  <a:pt x="189114" y="286657"/>
                  <a:pt x="187603" y="313344"/>
                  <a:pt x="196371" y="337457"/>
                </a:cubicBezTo>
                <a:cubicBezTo>
                  <a:pt x="202571" y="354508"/>
                  <a:pt x="219412" y="365615"/>
                  <a:pt x="229028" y="381000"/>
                </a:cubicBezTo>
                <a:cubicBezTo>
                  <a:pt x="237628" y="394761"/>
                  <a:pt x="241798" y="411041"/>
                  <a:pt x="250799" y="424543"/>
                </a:cubicBezTo>
                <a:cubicBezTo>
                  <a:pt x="263206" y="443154"/>
                  <a:pt x="287762" y="456442"/>
                  <a:pt x="305228" y="468086"/>
                </a:cubicBezTo>
                <a:cubicBezTo>
                  <a:pt x="289423" y="562915"/>
                  <a:pt x="288989" y="554813"/>
                  <a:pt x="316113" y="446314"/>
                </a:cubicBezTo>
                <a:lnTo>
                  <a:pt x="316113" y="446314"/>
                </a:lnTo>
                <a:lnTo>
                  <a:pt x="337885" y="424543"/>
                </a:lnTo>
                <a:cubicBezTo>
                  <a:pt x="341514" y="413657"/>
                  <a:pt x="346282" y="403087"/>
                  <a:pt x="348771" y="391886"/>
                </a:cubicBezTo>
                <a:cubicBezTo>
                  <a:pt x="353559" y="370340"/>
                  <a:pt x="353749" y="347838"/>
                  <a:pt x="359656" y="326571"/>
                </a:cubicBezTo>
                <a:cubicBezTo>
                  <a:pt x="371940" y="282347"/>
                  <a:pt x="392067" y="240471"/>
                  <a:pt x="403199" y="195943"/>
                </a:cubicBezTo>
                <a:cubicBezTo>
                  <a:pt x="406828" y="181429"/>
                  <a:pt x="409786" y="166730"/>
                  <a:pt x="414085" y="152400"/>
                </a:cubicBezTo>
                <a:cubicBezTo>
                  <a:pt x="430857" y="96493"/>
                  <a:pt x="436851" y="84599"/>
                  <a:pt x="457628" y="32657"/>
                </a:cubicBezTo>
                <a:cubicBezTo>
                  <a:pt x="461134" y="71230"/>
                  <a:pt x="476350" y="266045"/>
                  <a:pt x="490285" y="293914"/>
                </a:cubicBezTo>
                <a:cubicBezTo>
                  <a:pt x="496976" y="307296"/>
                  <a:pt x="519314" y="286657"/>
                  <a:pt x="533828" y="283028"/>
                </a:cubicBezTo>
                <a:cubicBezTo>
                  <a:pt x="541085" y="272142"/>
                  <a:pt x="550445" y="262396"/>
                  <a:pt x="555599" y="250371"/>
                </a:cubicBezTo>
                <a:cubicBezTo>
                  <a:pt x="567370" y="222905"/>
                  <a:pt x="570617" y="166278"/>
                  <a:pt x="577371" y="141514"/>
                </a:cubicBezTo>
                <a:cubicBezTo>
                  <a:pt x="582512" y="122662"/>
                  <a:pt x="593396" y="105762"/>
                  <a:pt x="599142" y="87086"/>
                </a:cubicBezTo>
                <a:cubicBezTo>
                  <a:pt x="607942" y="58487"/>
                  <a:pt x="620913" y="0"/>
                  <a:pt x="620913" y="0"/>
                </a:cubicBezTo>
                <a:cubicBezTo>
                  <a:pt x="628170" y="7257"/>
                  <a:pt x="637404" y="12970"/>
                  <a:pt x="642685" y="21771"/>
                </a:cubicBezTo>
                <a:cubicBezTo>
                  <a:pt x="648589" y="31610"/>
                  <a:pt x="648439" y="44165"/>
                  <a:pt x="653571" y="54428"/>
                </a:cubicBezTo>
                <a:cubicBezTo>
                  <a:pt x="659422" y="66130"/>
                  <a:pt x="668085" y="76200"/>
                  <a:pt x="675342" y="87086"/>
                </a:cubicBezTo>
                <a:cubicBezTo>
                  <a:pt x="671713" y="228600"/>
                  <a:pt x="677877" y="370705"/>
                  <a:pt x="664456" y="511628"/>
                </a:cubicBezTo>
                <a:cubicBezTo>
                  <a:pt x="662996" y="526954"/>
                  <a:pt x="634330" y="529101"/>
                  <a:pt x="631799" y="544286"/>
                </a:cubicBezTo>
                <a:cubicBezTo>
                  <a:pt x="627868" y="567872"/>
                  <a:pt x="675645" y="589643"/>
                  <a:pt x="686228" y="598714"/>
                </a:cubicBezTo>
                <a:cubicBezTo>
                  <a:pt x="701813" y="612072"/>
                  <a:pt x="729771" y="642257"/>
                  <a:pt x="729771" y="642257"/>
                </a:cubicBezTo>
                <a:cubicBezTo>
                  <a:pt x="747914" y="635000"/>
                  <a:pt x="771482" y="635322"/>
                  <a:pt x="784199" y="620486"/>
                </a:cubicBezTo>
                <a:cubicBezTo>
                  <a:pt x="796240" y="606438"/>
                  <a:pt x="792272" y="584344"/>
                  <a:pt x="795085" y="566057"/>
                </a:cubicBezTo>
                <a:cubicBezTo>
                  <a:pt x="799533" y="537143"/>
                  <a:pt x="802342" y="508000"/>
                  <a:pt x="805971" y="478971"/>
                </a:cubicBezTo>
                <a:cubicBezTo>
                  <a:pt x="825446" y="556876"/>
                  <a:pt x="820740" y="511645"/>
                  <a:pt x="795085" y="631371"/>
                </a:cubicBezTo>
                <a:cubicBezTo>
                  <a:pt x="784142" y="682438"/>
                  <a:pt x="793109" y="666003"/>
                  <a:pt x="762428" y="696686"/>
                </a:cubicBezTo>
                <a:cubicBezTo>
                  <a:pt x="758799" y="707572"/>
                  <a:pt x="753792" y="718091"/>
                  <a:pt x="751542" y="729343"/>
                </a:cubicBezTo>
                <a:cubicBezTo>
                  <a:pt x="746510" y="754503"/>
                  <a:pt x="748029" y="780967"/>
                  <a:pt x="740656" y="805543"/>
                </a:cubicBezTo>
                <a:cubicBezTo>
                  <a:pt x="736897" y="818074"/>
                  <a:pt x="726142" y="827314"/>
                  <a:pt x="718885" y="838200"/>
                </a:cubicBezTo>
                <a:cubicBezTo>
                  <a:pt x="715256" y="852714"/>
                  <a:pt x="717851" y="870484"/>
                  <a:pt x="707999" y="881743"/>
                </a:cubicBezTo>
                <a:cubicBezTo>
                  <a:pt x="690769" y="901435"/>
                  <a:pt x="661188" y="906784"/>
                  <a:pt x="642685" y="925286"/>
                </a:cubicBezTo>
                <a:cubicBezTo>
                  <a:pt x="604253" y="963717"/>
                  <a:pt x="637426" y="938595"/>
                  <a:pt x="566485" y="957943"/>
                </a:cubicBezTo>
                <a:cubicBezTo>
                  <a:pt x="544345" y="963981"/>
                  <a:pt x="523435" y="974148"/>
                  <a:pt x="501171" y="979714"/>
                </a:cubicBezTo>
                <a:cubicBezTo>
                  <a:pt x="495363" y="981166"/>
                  <a:pt x="434342" y="995239"/>
                  <a:pt x="424971" y="1001486"/>
                </a:cubicBezTo>
                <a:cubicBezTo>
                  <a:pt x="421952" y="1003499"/>
                  <a:pt x="490285" y="1028700"/>
                  <a:pt x="468513" y="1034143"/>
                </a:cubicBezTo>
                <a:close/>
              </a:path>
            </a:pathLst>
          </a:custGeom>
          <a:solidFill>
            <a:srgbClr val="C000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38889E-6 -4.44444E-6 L -0.6779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0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5661"/>
            <a:ext cx="8229600" cy="1143000"/>
          </a:xfrm>
        </p:spPr>
        <p:txBody>
          <a:bodyPr/>
          <a:lstStyle/>
          <a:p>
            <a:r>
              <a:rPr lang="en-US" dirty="0" smtClean="0"/>
              <a:t>Star Varieties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Spikey 1 &amp; 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 Tilt 1 &amp; 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Typical 5er 1 &amp; 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Round and Adorable 1 &amp; 2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800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89452"/>
            <a:ext cx="800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181600"/>
            <a:ext cx="80486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4300" y="3962400"/>
            <a:ext cx="723900" cy="685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4038600" y="4038600"/>
            <a:ext cx="457200" cy="4572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600" y="5094514"/>
            <a:ext cx="20574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C:\Users\kortrk\Documents\SourceTree\GSAS-Research-Project\Research\Assets\Stars\star_fiver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527548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kortrk\Documents\SourceTree\GSAS-Research-Project\Research\Assets\Stars\star_fiver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46904">
            <a:off x="7703741" y="5475513"/>
            <a:ext cx="921543" cy="9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39000" y="0"/>
            <a:ext cx="190500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C:\Users\kortrk\Documents\SourceTree\GSAS-Research-Project\Research\Assets\Stars\star_spikes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2794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ortrk\Documents\SourceTree\GSAS-Research-Project\Research\Assets\Stars\star_spikes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79" y="2794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8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6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6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kortrk\Documents\SourceTree\GSAS-Research-Project\Research\Assets\Stars\star_blo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rtrk\Documents\SourceTree\GSAS-Research-Project\Research\Assets\Stars\star_blo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ortrk\Documents\SourceTree\GSAS-Research-Project\Research\Assets\Stars\star_five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4811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ortrk\Documents\SourceTree\GSAS-Research-Project\Research\Assets\Stars\star_fiver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4811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ortrk\Documents\SourceTree\GSAS-Research-Project\Research\Assets\Stars\star_fou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8016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ortrk\Documents\SourceTree\GSAS-Research-Project\Research\Assets\Stars\star_four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823913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ortrk\Documents\SourceTree\GSAS-Research-Project\Research\Assets\Stars\star_spikes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3217863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ortrk\Documents\SourceTree\GSAS-Research-Project\Research\Assets\Stars\star_spikes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3217863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kortrk\Documents\SourceTree\GSAS-Research-Project\Research\Assets\Stars\star_blob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4600575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kortrk\Documents\SourceTree\GSAS-Research-Project\Research\Assets\Stars\star_blob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4600575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7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7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9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Star Varieties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9</cp:revision>
  <dcterms:created xsi:type="dcterms:W3CDTF">2017-03-16T20:30:46Z</dcterms:created>
  <dcterms:modified xsi:type="dcterms:W3CDTF">2017-03-17T16:48:15Z</dcterms:modified>
</cp:coreProperties>
</file>