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1A7D-1C47-4F59-9B1C-3B06E3EA9758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C148-C4B7-4E80-B9D2-D6EB53100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1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1A7D-1C47-4F59-9B1C-3B06E3EA9758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C148-C4B7-4E80-B9D2-D6EB53100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2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1A7D-1C47-4F59-9B1C-3B06E3EA9758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C148-C4B7-4E80-B9D2-D6EB53100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9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1A7D-1C47-4F59-9B1C-3B06E3EA9758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C148-C4B7-4E80-B9D2-D6EB53100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4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1A7D-1C47-4F59-9B1C-3B06E3EA9758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C148-C4B7-4E80-B9D2-D6EB53100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8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1A7D-1C47-4F59-9B1C-3B06E3EA9758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C148-C4B7-4E80-B9D2-D6EB53100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5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1A7D-1C47-4F59-9B1C-3B06E3EA9758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C148-C4B7-4E80-B9D2-D6EB53100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1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1A7D-1C47-4F59-9B1C-3B06E3EA9758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C148-C4B7-4E80-B9D2-D6EB53100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1A7D-1C47-4F59-9B1C-3B06E3EA9758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C148-C4B7-4E80-B9D2-D6EB53100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0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1A7D-1C47-4F59-9B1C-3B06E3EA9758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C148-C4B7-4E80-B9D2-D6EB53100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3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1A7D-1C47-4F59-9B1C-3B06E3EA9758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C148-C4B7-4E80-B9D2-D6EB53100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9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21A7D-1C47-4F59-9B1C-3B06E3EA9758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AC148-C4B7-4E80-B9D2-D6EB53100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1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10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openclipart.org/image/2400px/svg_to_png/259100/Splat-15--NicholasJudy456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2360931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-276224"/>
            <a:ext cx="7200900" cy="720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https://openclipart.org/image/2400px/svg_to_png/259100/Splat-15--NicholasJudy456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8343"/>
            <a:ext cx="2360931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openclipart.org/image/2400px/svg_to_png/259100/Splat-15--NicholasJudy456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36" y="2590800"/>
            <a:ext cx="2360931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openclipart.org/image/2400px/svg_to_png/259100/Splat-15--NicholasJudy456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290576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openclipart.org/image/2400px/svg_to_png/259100/Splat-15--NicholasJudy456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584" y="194911"/>
            <a:ext cx="2533016" cy="225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openclipart.org/image/2400px/svg_to_png/259100/Splat-15--NicholasJudy456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480" y="2133600"/>
            <a:ext cx="2533016" cy="225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openclipart.org/image/2400px/svg_to_png/259100/Splat-15--NicholasJudy456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-124858"/>
            <a:ext cx="2533016" cy="225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openclipart.org/image/2400px/svg_to_png/259100/Splat-15--NicholasJudy456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092" y="0"/>
            <a:ext cx="2533016" cy="225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openclipart.org/image/2400px/svg_to_png/259100/Splat-15--NicholasJudy456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27742"/>
            <a:ext cx="2533016" cy="225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openclipart.org/image/2400px/svg_to_png/259100/Splat-15--NicholasJudy456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8" y="1627742"/>
            <a:ext cx="2533016" cy="225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openclipart.org/image/2400px/svg_to_png/259100/Splat-15--NicholasJudy456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078" y="2909371"/>
            <a:ext cx="2533016" cy="225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openclipart.org/image/2400px/svg_to_png/259100/Splat-15--NicholasJudy456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931" y="3262829"/>
            <a:ext cx="2533016" cy="225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openclipart.org/image/2400px/svg_to_png/259100/Splat-15--NicholasJudy456.png"/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204" y="3155414"/>
            <a:ext cx="2773962" cy="247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s://openclipart.org/image/2400px/svg_to_png/259100/Splat-15--NicholasJudy456.png"/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480" y="4284643"/>
            <a:ext cx="2773962" cy="247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openclipart.org/image/2400px/svg_to_png/259100/Splat-15--NicholasJudy456.png"/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934" y="4038600"/>
            <a:ext cx="2773962" cy="247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2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s://openclipart.org/image/2400px/svg_to_png/259100/Splat-15--NicholasJudy456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2360931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openclipart.org/image/2400px/svg_to_png/259100/Splat-15--NicholasJudy456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8343"/>
            <a:ext cx="2360931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openclipart.org/image/2400px/svg_to_png/259100/Splat-15--NicholasJudy456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36" y="2590800"/>
            <a:ext cx="2360931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openclipart.org/image/2400px/svg_to_png/259100/Splat-15--NicholasJudy456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290576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openclipart.org/image/2400px/svg_to_png/259100/Splat-15--NicholasJudy456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584" y="194911"/>
            <a:ext cx="2533016" cy="225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openclipart.org/image/2400px/svg_to_png/259100/Splat-15--NicholasJudy456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480" y="2133600"/>
            <a:ext cx="2533016" cy="225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openclipart.org/image/2400px/svg_to_png/259100/Splat-15--NicholasJudy456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-124858"/>
            <a:ext cx="2533016" cy="225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openclipart.org/image/2400px/svg_to_png/259100/Splat-15--NicholasJudy456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092" y="0"/>
            <a:ext cx="2533016" cy="225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openclipart.org/image/2400px/svg_to_png/259100/Splat-15--NicholasJudy456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27742"/>
            <a:ext cx="2533016" cy="225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openclipart.org/image/2400px/svg_to_png/259100/Splat-15--NicholasJudy456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8" y="1627742"/>
            <a:ext cx="2533016" cy="225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s://openclipart.org/image/2400px/svg_to_png/259100/Splat-15--NicholasJudy456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078" y="2909371"/>
            <a:ext cx="2533016" cy="225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openclipart.org/image/2400px/svg_to_png/259100/Splat-15--NicholasJudy456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931" y="3262829"/>
            <a:ext cx="2533016" cy="225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openclipart.org/image/2400px/svg_to_png/259100/Splat-15--NicholasJudy456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204" y="3155414"/>
            <a:ext cx="2773962" cy="247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s://openclipart.org/image/2400px/svg_to_png/259100/Splat-15--NicholasJudy456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480" y="4284643"/>
            <a:ext cx="2773962" cy="247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s://openclipart.org/image/2400px/svg_to_png/259100/Splat-15--NicholasJudy456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934" y="4038600"/>
            <a:ext cx="2773962" cy="247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-276224"/>
            <a:ext cx="7200900" cy="720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241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2</cp:revision>
  <dcterms:created xsi:type="dcterms:W3CDTF">2017-02-08T14:18:39Z</dcterms:created>
  <dcterms:modified xsi:type="dcterms:W3CDTF">2017-02-08T14:50:04Z</dcterms:modified>
</cp:coreProperties>
</file>