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C8728-277E-7589-F8F2-38D6D9D2B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5DC3B3-38E4-A628-91A1-914FAD99C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7955E-1C34-2EE5-F69B-AE7A6353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4BC-FA05-4E97-834F-D5C59A50C9BC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5DC0DC-2B02-88FF-A5AD-FB95F636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812B13-AEEE-9886-C4C4-06716264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D063-EE26-4AC7-B4A9-47FA3091F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35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4BB84-EE6A-2E71-5132-13E91B1D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3AD17F-F245-3A7E-AFFA-35CD2FB90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2992F-7C77-3EB7-8F14-4774D818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4BC-FA05-4E97-834F-D5C59A50C9BC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CD696E-E867-339C-2544-C2C46AE4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952D9-2E54-190D-70A2-01C463C8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D063-EE26-4AC7-B4A9-47FA3091F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62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4EE606-55E8-2572-D333-15D077D4A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282091-8D0F-F07A-BC99-06DC466A2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A3244-E224-5A35-5849-6B125B66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4BC-FA05-4E97-834F-D5C59A50C9BC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98AE3A-D55B-C76E-6F9A-85B20A71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8AD90A-48D0-2756-2C19-4AA76158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D063-EE26-4AC7-B4A9-47FA3091F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DF1B2-89B1-FE76-FE86-C7E2D99B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C02A5-6581-F690-B8CE-0077C412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CF1551-9B51-949C-16A0-69C81E97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4BC-FA05-4E97-834F-D5C59A50C9BC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94C534-C242-BD4F-E52A-0D8B1147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352EC3-7DDF-B4D7-D876-47DB0326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D063-EE26-4AC7-B4A9-47FA3091F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13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13903-0318-EF5C-5648-6D4DE50F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F748DC-9A5C-7B9E-5449-70249DBBD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1EF34-A1C9-D057-CE34-A2DA434A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4BC-FA05-4E97-834F-D5C59A50C9BC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BFAA3A-C429-6D15-523D-5BECB667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AB108-C559-F8A0-2080-7DC04298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D063-EE26-4AC7-B4A9-47FA3091F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33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C21CF-BD47-31D4-2CAE-DC8F76D5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8EF8D6-A6E8-7290-146C-C2D5C8C10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0664A5-862C-6733-9827-057A39A55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A0F1A4-255C-E4B0-F3CF-8F8CBF7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4BC-FA05-4E97-834F-D5C59A50C9BC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3821F7-A2C7-57E6-21CA-6DDBABFF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23637C-96BF-420D-1E26-6CFFB86B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D063-EE26-4AC7-B4A9-47FA3091F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50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81DDF-4DC7-4488-8B0F-A08C37C1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77E7EB-65CA-7480-D006-C179D8C9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923B11-1A49-799D-AA42-A77E1633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B6418D-158B-BF11-F5C1-BAF749A03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27C753-8A00-B947-3FBA-3DA75EDBB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6BF512-3577-6335-0372-BB63F565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4BC-FA05-4E97-834F-D5C59A50C9BC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2B4873-4F42-6EB6-1E16-E0C6E205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E01F07-DB96-334C-8DAB-17A94197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D063-EE26-4AC7-B4A9-47FA3091F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7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29D8C-8E04-3712-C893-7C1512CB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4D74FB-4BBC-73F8-9F7E-92A4C7AD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4BC-FA05-4E97-834F-D5C59A50C9BC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F0FA40-AA0B-01D3-41FC-5C5557F1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949DC5-F0F8-E5D6-C680-7160EDBF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D063-EE26-4AC7-B4A9-47FA3091F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0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FB21F3-10D9-63DC-CFAA-838281B8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4BC-FA05-4E97-834F-D5C59A50C9BC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F04C51-5FBA-D859-15C8-55C8B79C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CB1B9F-F132-81BC-E83A-D31E877E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D063-EE26-4AC7-B4A9-47FA3091F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1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C6833-2F44-90C7-37E1-36F3E359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09E15C-81B4-E36F-E63B-318711215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50DA45-2439-55CB-EFA7-5DF5A5CD3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5076BC-5596-A0B1-E073-B9E7B36D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4BC-FA05-4E97-834F-D5C59A50C9BC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616A0-DB3C-BF3C-FE2E-86E3FDF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0384EE-50AF-518B-4154-AB36CA4B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D063-EE26-4AC7-B4A9-47FA3091F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07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A77CB-7E53-EAE9-C522-9A197603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0A7608-64AC-FD37-0B61-086216F70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44F7A7-7FF6-0D91-4EA6-8BB01D296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2FE72A-6F25-99C9-F06E-0461685D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14BC-FA05-4E97-834F-D5C59A50C9BC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18F7ED-0AF3-00C3-7DE7-7EA4B128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872411-D06D-B808-45C4-04471C1B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D063-EE26-4AC7-B4A9-47FA3091F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8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161DCB-1FA1-2EF2-28CB-436D720C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92806-192A-895D-80ED-EEB299D9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C7820D-0FF2-05BA-6952-70A793477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14BC-FA05-4E97-834F-D5C59A50C9BC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FEEBC3-A5AE-4C2C-402D-711BB6B87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0CDA58-A476-860C-156B-BE0863A55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D063-EE26-4AC7-B4A9-47FA3091F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2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楕円 18">
            <a:extLst>
              <a:ext uri="{FF2B5EF4-FFF2-40B4-BE49-F238E27FC236}">
                <a16:creationId xmlns:a16="http://schemas.microsoft.com/office/drawing/2014/main" id="{FE7D254B-E208-03CD-1E52-4B4A7849DA35}"/>
              </a:ext>
            </a:extLst>
          </p:cNvPr>
          <p:cNvSpPr/>
          <p:nvPr/>
        </p:nvSpPr>
        <p:spPr>
          <a:xfrm>
            <a:off x="418877" y="487888"/>
            <a:ext cx="1461407" cy="3184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らくがき, 挿絵 が含まれている画像&#10;&#10;自動的に生成された説明">
            <a:extLst>
              <a:ext uri="{FF2B5EF4-FFF2-40B4-BE49-F238E27FC236}">
                <a16:creationId xmlns:a16="http://schemas.microsoft.com/office/drawing/2014/main" id="{16DED94C-7954-8C38-E616-6B9A706A63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09" y="3360110"/>
            <a:ext cx="1581344" cy="208365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507324-16F8-2345-1F08-1F737B76E1E5}"/>
              </a:ext>
            </a:extLst>
          </p:cNvPr>
          <p:cNvSpPr txBox="1"/>
          <p:nvPr/>
        </p:nvSpPr>
        <p:spPr>
          <a:xfrm>
            <a:off x="1989860" y="1414236"/>
            <a:ext cx="4848676" cy="1306286"/>
          </a:xfrm>
          <a:prstGeom prst="rect">
            <a:avLst/>
          </a:prstGeom>
          <a:noFill/>
        </p:spPr>
        <p:txBody>
          <a:bodyPr wrap="none" rtlCol="0">
            <a:prstTxWarp prst="textInflat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ja-JP" altLang="en-US" b="1" spc="5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暗記ゲーム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FBC038-BEE5-D33B-5352-35F2267BA243}"/>
              </a:ext>
            </a:extLst>
          </p:cNvPr>
          <p:cNvSpPr txBox="1"/>
          <p:nvPr/>
        </p:nvSpPr>
        <p:spPr>
          <a:xfrm>
            <a:off x="7535611" y="208682"/>
            <a:ext cx="440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【JPPGB】</a:t>
            </a:r>
            <a:r>
              <a:rPr lang="ja-JP" altLang="en-US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ゲーム作成コンテスト </a:t>
            </a:r>
            <a:r>
              <a:rPr lang="en-US" altLang="ja-JP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#0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397580-ED0E-00E7-C5A0-A7012D6AE7DE}"/>
              </a:ext>
            </a:extLst>
          </p:cNvPr>
          <p:cNvSpPr txBox="1"/>
          <p:nvPr/>
        </p:nvSpPr>
        <p:spPr>
          <a:xfrm>
            <a:off x="9918245" y="618765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kotatsu515</a:t>
            </a:r>
            <a:endParaRPr kumimoji="1" lang="ja-JP" altLang="en-US" sz="2400" dirty="0">
              <a:solidFill>
                <a:schemeClr val="bg2">
                  <a:lumMod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7" name="図 6" descr="図形&#10;&#10;自動的に生成された説明">
            <a:extLst>
              <a:ext uri="{FF2B5EF4-FFF2-40B4-BE49-F238E27FC236}">
                <a16:creationId xmlns:a16="http://schemas.microsoft.com/office/drawing/2014/main" id="{7C70FADE-F4EB-165E-F62E-1159C86DE9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46" y="3854694"/>
            <a:ext cx="1609743" cy="1768449"/>
          </a:xfrm>
          <a:prstGeom prst="rect">
            <a:avLst/>
          </a:prstGeom>
        </p:spPr>
      </p:pic>
      <p:pic>
        <p:nvPicPr>
          <p:cNvPr id="9" name="図 8" descr="図形, 円&#10;&#10;自動的に生成された説明">
            <a:extLst>
              <a:ext uri="{FF2B5EF4-FFF2-40B4-BE49-F238E27FC236}">
                <a16:creationId xmlns:a16="http://schemas.microsoft.com/office/drawing/2014/main" id="{A08EB572-7223-10C9-D6CD-8BE80D00CE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81" y="4034074"/>
            <a:ext cx="1412303" cy="1768449"/>
          </a:xfrm>
          <a:prstGeom prst="rect">
            <a:avLst/>
          </a:prstGeom>
        </p:spPr>
      </p:pic>
      <p:pic>
        <p:nvPicPr>
          <p:cNvPr id="11" name="図 10" descr="らくがき が含まれている画像&#10;&#10;自動的に生成された説明">
            <a:extLst>
              <a:ext uri="{FF2B5EF4-FFF2-40B4-BE49-F238E27FC236}">
                <a16:creationId xmlns:a16="http://schemas.microsoft.com/office/drawing/2014/main" id="{DF865373-D142-172E-E694-C75B4D75BA7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53" y="4055850"/>
            <a:ext cx="1629840" cy="1724895"/>
          </a:xfrm>
          <a:prstGeom prst="rect">
            <a:avLst/>
          </a:prstGeom>
        </p:spPr>
      </p:pic>
      <p:pic>
        <p:nvPicPr>
          <p:cNvPr id="15" name="図 14" descr="建物, ウィンドウ が含まれている画像&#10;&#10;自動的に生成された説明">
            <a:extLst>
              <a:ext uri="{FF2B5EF4-FFF2-40B4-BE49-F238E27FC236}">
                <a16:creationId xmlns:a16="http://schemas.microsoft.com/office/drawing/2014/main" id="{D49F23C7-B351-19AF-78C6-FFDDE19C754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95" y="4172000"/>
            <a:ext cx="1201300" cy="173936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6444689-9EC2-01AD-B559-570FCF79FA4D}"/>
              </a:ext>
            </a:extLst>
          </p:cNvPr>
          <p:cNvSpPr/>
          <p:nvPr/>
        </p:nvSpPr>
        <p:spPr>
          <a:xfrm>
            <a:off x="7644493" y="592867"/>
            <a:ext cx="4547507" cy="36000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914B02D-D33D-BE75-1D17-8EAC1C16BEE0}"/>
              </a:ext>
            </a:extLst>
          </p:cNvPr>
          <p:cNvSpPr/>
          <p:nvPr/>
        </p:nvSpPr>
        <p:spPr>
          <a:xfrm>
            <a:off x="7644492" y="651943"/>
            <a:ext cx="4547507" cy="3600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54BACE-433A-18A4-FC37-0A50E3FC9AE3}"/>
              </a:ext>
            </a:extLst>
          </p:cNvPr>
          <p:cNvSpPr txBox="1"/>
          <p:nvPr/>
        </p:nvSpPr>
        <p:spPr>
          <a:xfrm>
            <a:off x="544287" y="2878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応募作品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4D88F65-28D2-B018-8E3E-4757F85C3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9606" y="2188970"/>
            <a:ext cx="1554074" cy="2729327"/>
          </a:xfrm>
          <a:prstGeom prst="rect">
            <a:avLst/>
          </a:prstGeom>
        </p:spPr>
      </p:pic>
      <p:pic>
        <p:nvPicPr>
          <p:cNvPr id="25" name="グラフィックス 24" descr="スマート フォン 枠線">
            <a:extLst>
              <a:ext uri="{FF2B5EF4-FFF2-40B4-BE49-F238E27FC236}">
                <a16:creationId xmlns:a16="http://schemas.microsoft.com/office/drawing/2014/main" id="{877F2D2A-E8CB-82C3-54F4-8EFC70202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1651" y="1626449"/>
            <a:ext cx="3929985" cy="392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1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FF01BB-0E61-826D-A212-4A1B39417938}"/>
              </a:ext>
            </a:extLst>
          </p:cNvPr>
          <p:cNvSpPr txBox="1"/>
          <p:nvPr/>
        </p:nvSpPr>
        <p:spPr>
          <a:xfrm>
            <a:off x="3746639" y="3044279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無いと思います。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A99CB3B-99FF-9B82-A1B4-E314B926128C}"/>
              </a:ext>
            </a:extLst>
          </p:cNvPr>
          <p:cNvSpPr/>
          <p:nvPr/>
        </p:nvSpPr>
        <p:spPr>
          <a:xfrm>
            <a:off x="418877" y="487888"/>
            <a:ext cx="3900803" cy="3184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A59530-DB4F-CBF1-CF64-A51326BF8AC0}"/>
              </a:ext>
            </a:extLst>
          </p:cNvPr>
          <p:cNvSpPr txBox="1"/>
          <p:nvPr/>
        </p:nvSpPr>
        <p:spPr>
          <a:xfrm>
            <a:off x="544287" y="287833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ゲームプレー</a:t>
            </a:r>
            <a:r>
              <a:rPr lang="ja-JP" altLang="en-US" sz="20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に必要な前提条件</a:t>
            </a:r>
            <a:endParaRPr kumimoji="1" lang="ja-JP" altLang="en-US" sz="2000" dirty="0">
              <a:solidFill>
                <a:schemeClr val="bg2">
                  <a:lumMod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9C2A3D-4596-AEAA-9754-6E3904907C3A}"/>
              </a:ext>
            </a:extLst>
          </p:cNvPr>
          <p:cNvSpPr txBox="1"/>
          <p:nvPr/>
        </p:nvSpPr>
        <p:spPr>
          <a:xfrm>
            <a:off x="7535611" y="208682"/>
            <a:ext cx="440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【JPPGB】</a:t>
            </a:r>
            <a:r>
              <a:rPr lang="ja-JP" altLang="en-US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ゲーム作成コンテスト </a:t>
            </a:r>
            <a:r>
              <a:rPr lang="en-US" altLang="ja-JP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#0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58FAF30-03C2-D637-88B0-D2F8EAB8ADFD}"/>
              </a:ext>
            </a:extLst>
          </p:cNvPr>
          <p:cNvSpPr/>
          <p:nvPr/>
        </p:nvSpPr>
        <p:spPr>
          <a:xfrm>
            <a:off x="7644493" y="592867"/>
            <a:ext cx="4547507" cy="36000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6C820A-B123-BED3-9B42-AB781931FF3B}"/>
              </a:ext>
            </a:extLst>
          </p:cNvPr>
          <p:cNvSpPr/>
          <p:nvPr/>
        </p:nvSpPr>
        <p:spPr>
          <a:xfrm>
            <a:off x="7644492" y="651943"/>
            <a:ext cx="4547507" cy="3600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8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527DD115-FBE0-31BD-D147-F8312F5EF8FB}"/>
              </a:ext>
            </a:extLst>
          </p:cNvPr>
          <p:cNvSpPr/>
          <p:nvPr/>
        </p:nvSpPr>
        <p:spPr>
          <a:xfrm>
            <a:off x="418877" y="487888"/>
            <a:ext cx="2046737" cy="3184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EAE7D6-E97E-8D6E-2335-01F330B32D91}"/>
              </a:ext>
            </a:extLst>
          </p:cNvPr>
          <p:cNvSpPr txBox="1"/>
          <p:nvPr/>
        </p:nvSpPr>
        <p:spPr>
          <a:xfrm>
            <a:off x="346863" y="1469571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画面中央に連続で表示されるモンスターを暗記し・・・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C5768D-C5F1-FD46-5E72-4DF448F4AFBA}"/>
              </a:ext>
            </a:extLst>
          </p:cNvPr>
          <p:cNvSpPr txBox="1"/>
          <p:nvPr/>
        </p:nvSpPr>
        <p:spPr>
          <a:xfrm>
            <a:off x="6671809" y="2400312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順番通り選択していく単純な暗記ゲームになります。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C98994-5B7A-2C78-7A0D-79CE129B4F9D}"/>
              </a:ext>
            </a:extLst>
          </p:cNvPr>
          <p:cNvSpPr txBox="1"/>
          <p:nvPr/>
        </p:nvSpPr>
        <p:spPr>
          <a:xfrm>
            <a:off x="544287" y="28783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ゲームの特徴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B441FB-4E30-D168-5456-52870F6F28D1}"/>
              </a:ext>
            </a:extLst>
          </p:cNvPr>
          <p:cNvSpPr txBox="1"/>
          <p:nvPr/>
        </p:nvSpPr>
        <p:spPr>
          <a:xfrm>
            <a:off x="7535611" y="208682"/>
            <a:ext cx="440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【JPPGB】</a:t>
            </a:r>
            <a:r>
              <a:rPr lang="ja-JP" altLang="en-US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ゲーム作成コンテスト </a:t>
            </a:r>
            <a:r>
              <a:rPr lang="en-US" altLang="ja-JP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#0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3ABCDEF-5D48-B706-6C48-465C0CB456B5}"/>
              </a:ext>
            </a:extLst>
          </p:cNvPr>
          <p:cNvSpPr/>
          <p:nvPr/>
        </p:nvSpPr>
        <p:spPr>
          <a:xfrm>
            <a:off x="7644493" y="592867"/>
            <a:ext cx="4547507" cy="36000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8ED8A09-D4FA-91A4-1BA6-F8F6DED08911}"/>
              </a:ext>
            </a:extLst>
          </p:cNvPr>
          <p:cNvSpPr/>
          <p:nvPr/>
        </p:nvSpPr>
        <p:spPr>
          <a:xfrm>
            <a:off x="7644492" y="651943"/>
            <a:ext cx="4547507" cy="3600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69D50CA8-B4A6-40A5-F5AE-4646AD7E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3" y="1967338"/>
            <a:ext cx="3368652" cy="446746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812DB67-261A-B6AE-AA53-C19C5A31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09" y="2962552"/>
            <a:ext cx="4493538" cy="3243505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7EE794DB-D70B-C77D-9DD1-F6196F03F01D}"/>
              </a:ext>
            </a:extLst>
          </p:cNvPr>
          <p:cNvSpPr/>
          <p:nvPr/>
        </p:nvSpPr>
        <p:spPr>
          <a:xfrm>
            <a:off x="7619778" y="4674921"/>
            <a:ext cx="836194" cy="83619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1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CDFD2A-4406-9AE3-0811-AC8CE9A76679}"/>
              </a:ext>
            </a:extLst>
          </p:cNvPr>
          <p:cNvSpPr txBox="1"/>
          <p:nvPr/>
        </p:nvSpPr>
        <p:spPr>
          <a:xfrm>
            <a:off x="428505" y="1238958"/>
            <a:ext cx="5211683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全て正解（最初は</a:t>
            </a:r>
            <a:r>
              <a:rPr kumimoji="1" lang="en-US" altLang="ja-JP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問）すると、レベルアップします。</a:t>
            </a:r>
            <a:endParaRPr kumimoji="1" lang="en-US" altLang="ja-JP" sz="1400" dirty="0">
              <a:solidFill>
                <a:schemeClr val="bg2">
                  <a:lumMod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レベルアップするごとに一度に暗記する数が増えていきます。</a:t>
            </a:r>
            <a:endParaRPr kumimoji="1" lang="ja-JP" altLang="en-US" sz="1400" dirty="0">
              <a:solidFill>
                <a:schemeClr val="bg2">
                  <a:lumMod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DD13AD-BAFF-8DCA-0AC6-0DC4A0EDB125}"/>
              </a:ext>
            </a:extLst>
          </p:cNvPr>
          <p:cNvSpPr txBox="1"/>
          <p:nvPr/>
        </p:nvSpPr>
        <p:spPr>
          <a:xfrm>
            <a:off x="6551813" y="1592741"/>
            <a:ext cx="4976042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MP</a:t>
            </a:r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</a:t>
            </a:r>
            <a:r>
              <a:rPr kumimoji="1" lang="en-US" altLang="ja-JP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</a:t>
            </a:r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消費することで、選択肢を減らすことができます。</a:t>
            </a:r>
            <a:endParaRPr kumimoji="1" lang="en-US" altLang="ja-JP" sz="1400" dirty="0">
              <a:solidFill>
                <a:schemeClr val="bg2">
                  <a:lumMod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※</a:t>
            </a:r>
            <a:r>
              <a:rPr lang="ja-JP" altLang="en-US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いくつに減らされるかはランダムです。</a:t>
            </a:r>
            <a:endParaRPr kumimoji="1" lang="ja-JP" altLang="en-US" sz="1400" dirty="0">
              <a:solidFill>
                <a:schemeClr val="bg2">
                  <a:lumMod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90788FB-475A-57A0-D860-F974BF96E170}"/>
              </a:ext>
            </a:extLst>
          </p:cNvPr>
          <p:cNvSpPr/>
          <p:nvPr/>
        </p:nvSpPr>
        <p:spPr>
          <a:xfrm>
            <a:off x="418877" y="487888"/>
            <a:ext cx="2046737" cy="3184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317827-3A20-B436-07E7-2A3E434CEAAD}"/>
              </a:ext>
            </a:extLst>
          </p:cNvPr>
          <p:cNvSpPr txBox="1"/>
          <p:nvPr/>
        </p:nvSpPr>
        <p:spPr>
          <a:xfrm>
            <a:off x="544287" y="28783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ゲームの特徴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CF8458-5E26-E6C6-2A79-1EF1C376D762}"/>
              </a:ext>
            </a:extLst>
          </p:cNvPr>
          <p:cNvSpPr txBox="1"/>
          <p:nvPr/>
        </p:nvSpPr>
        <p:spPr>
          <a:xfrm>
            <a:off x="7535611" y="208682"/>
            <a:ext cx="440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【JPPGB】</a:t>
            </a:r>
            <a:r>
              <a:rPr lang="ja-JP" altLang="en-US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ゲーム作成コンテスト </a:t>
            </a:r>
            <a:r>
              <a:rPr lang="en-US" altLang="ja-JP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#0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B5BF955-3BF0-F7C4-1F1B-68874B603FA9}"/>
              </a:ext>
            </a:extLst>
          </p:cNvPr>
          <p:cNvSpPr/>
          <p:nvPr/>
        </p:nvSpPr>
        <p:spPr>
          <a:xfrm>
            <a:off x="7644493" y="592867"/>
            <a:ext cx="4547507" cy="36000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FCB3B8-6DA3-FE74-2C17-621E9FAE7ADE}"/>
              </a:ext>
            </a:extLst>
          </p:cNvPr>
          <p:cNvSpPr/>
          <p:nvPr/>
        </p:nvSpPr>
        <p:spPr>
          <a:xfrm>
            <a:off x="7644492" y="651943"/>
            <a:ext cx="4547507" cy="3600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AADB61E-86C4-1FF9-F764-6B4DB0F0E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48" y="2154613"/>
            <a:ext cx="4293504" cy="372990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7A0E6B1-6BAE-6C3F-B85E-912D0C82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13" y="2635272"/>
            <a:ext cx="5025659" cy="3156859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87BB7D8-C64D-F462-BDF0-A786D84F05B7}"/>
              </a:ext>
            </a:extLst>
          </p:cNvPr>
          <p:cNvSpPr/>
          <p:nvPr/>
        </p:nvSpPr>
        <p:spPr>
          <a:xfrm>
            <a:off x="3009632" y="2726725"/>
            <a:ext cx="1966022" cy="702275"/>
          </a:xfrm>
          <a:prstGeom prst="roundRect">
            <a:avLst>
              <a:gd name="adj" fmla="val 855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57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B254BF-CFBD-F0D0-2FEE-0EC0D161D21B}"/>
              </a:ext>
            </a:extLst>
          </p:cNvPr>
          <p:cNvSpPr txBox="1"/>
          <p:nvPr/>
        </p:nvSpPr>
        <p:spPr>
          <a:xfrm>
            <a:off x="912361" y="1529791"/>
            <a:ext cx="6135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ド◯ク◯の画面に近づけたいという謎のこだわりがありました。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BF9550-4DAF-BEA8-4A19-09C347B742ED}"/>
              </a:ext>
            </a:extLst>
          </p:cNvPr>
          <p:cNvSpPr txBox="1"/>
          <p:nvPr/>
        </p:nvSpPr>
        <p:spPr>
          <a:xfrm>
            <a:off x="1335124" y="2130435"/>
            <a:ext cx="1023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本家のモンスター　　 を使わせてもらうのもどうかと思い、拝借するフリー素材を探すのに苦労しました。</a:t>
            </a:r>
            <a:endParaRPr kumimoji="1" lang="en-US" altLang="ja-JP" sz="1600" dirty="0">
              <a:solidFill>
                <a:schemeClr val="bg2">
                  <a:lumMod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ja-JP" altLang="en-US" sz="16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（モンスター名も雰囲気で命名させていただきました）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0AC779-53D3-3EB0-4E35-8E557F4F8B17}"/>
              </a:ext>
            </a:extLst>
          </p:cNvPr>
          <p:cNvSpPr txBox="1"/>
          <p:nvPr/>
        </p:nvSpPr>
        <p:spPr>
          <a:xfrm>
            <a:off x="1335124" y="3028630"/>
            <a:ext cx="962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レベルアップや「じゅもん」の要素を付け焼き刃で追加したため、誤動作していないか自信無しです</a:t>
            </a:r>
            <a:r>
              <a:rPr lang="en-US" altLang="ja-JP" sz="16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…</a:t>
            </a:r>
            <a:endParaRPr kumimoji="1" lang="ja-JP" altLang="en-US" sz="1600" dirty="0">
              <a:solidFill>
                <a:schemeClr val="bg2">
                  <a:lumMod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8862A6-B993-130D-4F5A-2A8842DB1858}"/>
              </a:ext>
            </a:extLst>
          </p:cNvPr>
          <p:cNvSpPr txBox="1"/>
          <p:nvPr/>
        </p:nvSpPr>
        <p:spPr>
          <a:xfrm>
            <a:off x="912361" y="3882849"/>
            <a:ext cx="984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不要なボタンが表示されないよう制御（</a:t>
            </a:r>
            <a:r>
              <a:rPr kumimoji="1" lang="en-US" altLang="ja-JP" sz="16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Visible</a:t>
            </a:r>
            <a:r>
              <a:rPr kumimoji="1" lang="ja-JP" altLang="en-US" sz="16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プロパティ）のロジックを考えるのに頭が混乱しました。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13A0D8-3064-B3D5-0C3F-FC3EE425161C}"/>
              </a:ext>
            </a:extLst>
          </p:cNvPr>
          <p:cNvSpPr txBox="1"/>
          <p:nvPr/>
        </p:nvSpPr>
        <p:spPr>
          <a:xfrm>
            <a:off x="912361" y="4734146"/>
            <a:ext cx="9828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連続で同じモンスターが表示される時にそれをどう視認してもらうか、表現を考えるのに苦労しました。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90297CD-B178-0EE0-4FBD-C7E355F38495}"/>
              </a:ext>
            </a:extLst>
          </p:cNvPr>
          <p:cNvSpPr/>
          <p:nvPr/>
        </p:nvSpPr>
        <p:spPr>
          <a:xfrm>
            <a:off x="418877" y="487888"/>
            <a:ext cx="2874881" cy="3184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BECB9D-5BB4-D4D4-1184-B3085FFD82B8}"/>
              </a:ext>
            </a:extLst>
          </p:cNvPr>
          <p:cNvSpPr txBox="1"/>
          <p:nvPr/>
        </p:nvSpPr>
        <p:spPr>
          <a:xfrm>
            <a:off x="544287" y="28783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苦労した点など・・・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D56EAF-1399-93DA-07BC-2BF5C148C274}"/>
              </a:ext>
            </a:extLst>
          </p:cNvPr>
          <p:cNvSpPr txBox="1"/>
          <p:nvPr/>
        </p:nvSpPr>
        <p:spPr>
          <a:xfrm>
            <a:off x="9069744" y="631056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よろしくお願い致します！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B2091D-722A-A265-2FBF-F3BB845CD131}"/>
              </a:ext>
            </a:extLst>
          </p:cNvPr>
          <p:cNvSpPr txBox="1"/>
          <p:nvPr/>
        </p:nvSpPr>
        <p:spPr>
          <a:xfrm>
            <a:off x="7535611" y="208682"/>
            <a:ext cx="440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【JPPGB】</a:t>
            </a:r>
            <a:r>
              <a:rPr lang="ja-JP" altLang="en-US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ゲーム作成コンテスト </a:t>
            </a:r>
            <a:r>
              <a:rPr lang="en-US" altLang="ja-JP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Lucida Grande"/>
              </a:rPr>
              <a:t>#0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F136DB6-9610-7005-D4F3-A768782B2816}"/>
              </a:ext>
            </a:extLst>
          </p:cNvPr>
          <p:cNvSpPr/>
          <p:nvPr/>
        </p:nvSpPr>
        <p:spPr>
          <a:xfrm>
            <a:off x="7644493" y="592867"/>
            <a:ext cx="4547507" cy="36000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61E34E-081E-CE34-9FAC-A22D4D261C6E}"/>
              </a:ext>
            </a:extLst>
          </p:cNvPr>
          <p:cNvSpPr/>
          <p:nvPr/>
        </p:nvSpPr>
        <p:spPr>
          <a:xfrm>
            <a:off x="7644492" y="651943"/>
            <a:ext cx="4547507" cy="3600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42359C3-15B1-4DCB-C061-91B9B14FDB5D}"/>
              </a:ext>
            </a:extLst>
          </p:cNvPr>
          <p:cNvSpPr/>
          <p:nvPr/>
        </p:nvSpPr>
        <p:spPr>
          <a:xfrm>
            <a:off x="798541" y="1625830"/>
            <a:ext cx="113820" cy="1138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CC6509A-8C79-1E2F-F412-05D99F48E8D3}"/>
              </a:ext>
            </a:extLst>
          </p:cNvPr>
          <p:cNvSpPr/>
          <p:nvPr/>
        </p:nvSpPr>
        <p:spPr>
          <a:xfrm>
            <a:off x="798541" y="3979126"/>
            <a:ext cx="113820" cy="1138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8F5173A-6133-1D6B-FB23-830C0FA2EE40}"/>
              </a:ext>
            </a:extLst>
          </p:cNvPr>
          <p:cNvSpPr/>
          <p:nvPr/>
        </p:nvSpPr>
        <p:spPr>
          <a:xfrm>
            <a:off x="798541" y="4846513"/>
            <a:ext cx="113820" cy="1138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3014E287-C345-29AD-E76B-FBC73221AF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3126886" y="1986588"/>
            <a:ext cx="333743" cy="491286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17CEE2D-37E7-3D3D-59A9-FB5B46336A80}"/>
              </a:ext>
            </a:extLst>
          </p:cNvPr>
          <p:cNvSpPr txBox="1"/>
          <p:nvPr/>
        </p:nvSpPr>
        <p:spPr>
          <a:xfrm>
            <a:off x="3044566" y="5324212"/>
            <a:ext cx="3409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←</a:t>
            </a:r>
            <a:r>
              <a:rPr kumimoji="1" lang="en-US" altLang="ja-JP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Rating</a:t>
            </a:r>
            <a:r>
              <a:rPr kumimoji="1" lang="ja-JP" altLang="en-US" sz="1400" dirty="0">
                <a:solidFill>
                  <a:schemeClr val="bg2">
                    <a:lumMod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コントールでお茶を濁しました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61EE6C6-906A-3C32-1991-1C6E64FDF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42" y="5185969"/>
            <a:ext cx="1795138" cy="140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6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274</Words>
  <Application>Microsoft Office PowerPoint</Application>
  <PresentationFormat>ワイド画面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Lucida Grande</vt:lpstr>
      <vt:lpstr>游ゴシック</vt:lpstr>
      <vt:lpstr>游ゴシック Light</vt:lpstr>
      <vt:lpstr>游ゴシック Medium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TemporaryUser</dc:creator>
  <cp:lastModifiedBy>TemporaryUser</cp:lastModifiedBy>
  <cp:revision>1</cp:revision>
  <dcterms:created xsi:type="dcterms:W3CDTF">2023-06-16T23:50:50Z</dcterms:created>
  <dcterms:modified xsi:type="dcterms:W3CDTF">2023-06-17T05:34:46Z</dcterms:modified>
</cp:coreProperties>
</file>