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CA9F2-9223-4823-B11C-FB4C911B1208}" v="5" dt="2024-06-05T07:56:0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1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27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300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28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79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91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0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8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55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8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2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5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1BCA-B148-495E-9563-4EBE9D0190C3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FEFE79-B9EE-4020-A58C-3F02E303E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6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A389D-DA79-217D-FCCB-CC222276D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122363"/>
            <a:ext cx="11465781" cy="2387600"/>
          </a:xfrm>
          <a:noFill/>
        </p:spPr>
        <p:txBody>
          <a:bodyPr>
            <a:norm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+mn-ea"/>
                <a:ea typeface="+mn-ea"/>
              </a:rPr>
              <a:t>JPPGB</a:t>
            </a:r>
            <a:r>
              <a:rPr kumimoji="1" lang="ja-JP" altLang="en-US" dirty="0">
                <a:solidFill>
                  <a:schemeClr val="tx1"/>
                </a:solidFill>
                <a:latin typeface="+mn-ea"/>
                <a:ea typeface="+mn-ea"/>
              </a:rPr>
              <a:t>ゲーム作成コンテストで</a:t>
            </a:r>
            <a:br>
              <a:rPr kumimoji="1" lang="en-US" altLang="ja-JP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ja-JP" altLang="en-US" dirty="0">
                <a:solidFill>
                  <a:schemeClr val="tx1"/>
                </a:solidFill>
                <a:latin typeface="+mn-ea"/>
                <a:ea typeface="+mn-ea"/>
              </a:rPr>
              <a:t>作ったゲームについて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A55A1-97F0-1793-7AA6-F6132FA25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Ahf</a:t>
            </a:r>
            <a:r>
              <a:rPr kumimoji="1" lang="en-US" altLang="ja-JP" dirty="0"/>
              <a:t>(Tomoyuki Obi)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57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EB859-E97B-876E-5802-EF197354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C0D4D-E009-FEF0-E4BC-946DF722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192"/>
            <a:ext cx="8596668" cy="3880773"/>
          </a:xfrm>
        </p:spPr>
        <p:txBody>
          <a:bodyPr>
            <a:normAutofit/>
          </a:bodyPr>
          <a:lstStyle/>
          <a:p>
            <a:r>
              <a:rPr kumimoji="1" lang="en-US" altLang="ja-JP" sz="2000" dirty="0" err="1"/>
              <a:t>Ahf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Tomoyuki Obi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r>
              <a:rPr lang="en-US" altLang="ja-JP" sz="2000" dirty="0" err="1"/>
              <a:t>LogicFlow</a:t>
            </a:r>
            <a:r>
              <a:rPr lang="en-US" altLang="ja-JP" sz="2000" dirty="0"/>
              <a:t>-ja</a:t>
            </a:r>
            <a:r>
              <a:rPr lang="ja-JP" altLang="en-US" sz="2000" dirty="0"/>
              <a:t>発起人</a:t>
            </a:r>
            <a:endParaRPr lang="en-US" altLang="ja-JP" sz="2000" dirty="0"/>
          </a:p>
          <a:p>
            <a:r>
              <a:rPr kumimoji="1" lang="ja-JP" altLang="en-US" sz="2000" dirty="0"/>
              <a:t>道産子かつ試される大地在住</a:t>
            </a:r>
            <a:endParaRPr kumimoji="1" lang="en-US" altLang="ja-JP" sz="2000" dirty="0"/>
          </a:p>
          <a:p>
            <a:r>
              <a:rPr lang="ja-JP" altLang="en-US" sz="2000" dirty="0"/>
              <a:t>本人が何と言おうとおっさん</a:t>
            </a:r>
            <a:endParaRPr lang="en-US" altLang="ja-JP" sz="2000" dirty="0"/>
          </a:p>
          <a:p>
            <a:r>
              <a:rPr kumimoji="1" lang="ja-JP" altLang="en-US" sz="2000" dirty="0"/>
              <a:t>お仕事は</a:t>
            </a:r>
            <a:r>
              <a:rPr kumimoji="1" lang="en-US" altLang="ja-JP" sz="2000" dirty="0"/>
              <a:t>Power Platform</a:t>
            </a:r>
            <a:r>
              <a:rPr kumimoji="1" lang="ja-JP" altLang="en-US" sz="2000" dirty="0"/>
              <a:t>とか</a:t>
            </a:r>
            <a:r>
              <a:rPr kumimoji="1" lang="en-US" altLang="ja-JP" sz="2000" dirty="0"/>
              <a:t>MS</a:t>
            </a:r>
            <a:r>
              <a:rPr kumimoji="1" lang="ja-JP" altLang="en-US" sz="2000" dirty="0"/>
              <a:t>製品とか使った案件の提案から</a:t>
            </a:r>
            <a:br>
              <a:rPr kumimoji="1" lang="en-US" altLang="ja-JP" sz="2000" dirty="0"/>
            </a:br>
            <a:r>
              <a:rPr kumimoji="1" lang="ja-JP" altLang="en-US" sz="2000" dirty="0"/>
              <a:t>運用保守、中途採用面接とかいろいろやってたり</a:t>
            </a:r>
            <a:endParaRPr kumimoji="1" lang="en-US" altLang="ja-JP" sz="2000" dirty="0"/>
          </a:p>
          <a:p>
            <a:r>
              <a:rPr kumimoji="1" lang="en-US" altLang="ja-JP" sz="2000" dirty="0"/>
              <a:t>.NET WF</a:t>
            </a:r>
            <a:r>
              <a:rPr kumimoji="1" lang="ja-JP" altLang="en-US" sz="2000" dirty="0"/>
              <a:t>からのローコード愛好家</a:t>
            </a:r>
            <a:endParaRPr kumimoji="1" lang="en-US" altLang="ja-JP" sz="2000" dirty="0"/>
          </a:p>
          <a:p>
            <a:r>
              <a:rPr lang="ja-JP" altLang="en-US" sz="2000" dirty="0"/>
              <a:t>宇宙戦艦ヤマトと</a:t>
            </a:r>
            <a:r>
              <a:rPr lang="en-US" altLang="ja-JP" sz="2000" dirty="0"/>
              <a:t>DMM</a:t>
            </a:r>
            <a:r>
              <a:rPr lang="ja-JP" altLang="en-US" sz="2000" dirty="0"/>
              <a:t>ゲーと</a:t>
            </a:r>
            <a:r>
              <a:rPr lang="en-US" altLang="ja-JP" sz="2000" dirty="0"/>
              <a:t>EDF</a:t>
            </a:r>
            <a:r>
              <a:rPr lang="ja-JP" altLang="en-US" sz="2000" dirty="0"/>
              <a:t>が好き</a:t>
            </a:r>
            <a:endParaRPr lang="en-US" altLang="ja-JP" sz="2000" dirty="0"/>
          </a:p>
          <a:p>
            <a:r>
              <a:rPr kumimoji="1" lang="ja-JP" altLang="en-US" sz="2000" dirty="0"/>
              <a:t>くまとたぬーのブームが来ている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9AE627-8CDB-171F-331F-E785DD11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354" y="2395714"/>
            <a:ext cx="2286000" cy="2286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0DDD62-328F-2CDB-0DE8-E7FEE96ACBFE}"/>
              </a:ext>
            </a:extLst>
          </p:cNvPr>
          <p:cNvSpPr txBox="1"/>
          <p:nvPr/>
        </p:nvSpPr>
        <p:spPr>
          <a:xfrm>
            <a:off x="8754238" y="4796808"/>
            <a:ext cx="276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https://x.com/twit_ahf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44C7CB1-813B-3181-5389-E12FFAD2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255" y="4788924"/>
            <a:ext cx="385099" cy="3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7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3E5B7-CFEA-31E6-AD79-B7BD0A2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やりたかったこと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C4CF7D-DF15-3529-2154-8A5D76B6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932"/>
            <a:ext cx="8596668" cy="388077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Power Apps</a:t>
            </a:r>
            <a:r>
              <a:rPr kumimoji="1" lang="ja-JP" altLang="en-US" sz="2400" dirty="0"/>
              <a:t>らしくないもの</a:t>
            </a:r>
            <a:endParaRPr kumimoji="1" lang="en-US" altLang="ja-JP" sz="2400" dirty="0"/>
          </a:p>
          <a:p>
            <a:r>
              <a:rPr lang="ja-JP" altLang="en-US" sz="2400" dirty="0"/>
              <a:t>漢は黙ってキーボード</a:t>
            </a:r>
            <a:endParaRPr lang="en-US" altLang="ja-JP" sz="2400" dirty="0"/>
          </a:p>
          <a:p>
            <a:r>
              <a:rPr lang="ja-JP" altLang="en-US" sz="2400" dirty="0"/>
              <a:t>ゲームウォッチを思い出したので再現してみたい</a:t>
            </a:r>
            <a:endParaRPr lang="en-US" altLang="ja-JP" sz="2400" dirty="0"/>
          </a:p>
          <a:p>
            <a:r>
              <a:rPr lang="ja-JP" altLang="en-US" sz="2400" dirty="0"/>
              <a:t>温泉宿のゲームコーナーにあるような</a:t>
            </a:r>
            <a:br>
              <a:rPr lang="en-US" altLang="ja-JP" sz="2400" dirty="0"/>
            </a:br>
            <a:r>
              <a:rPr lang="ja-JP" altLang="en-US" sz="2400" dirty="0"/>
              <a:t>くっだらないゲームにしたい</a:t>
            </a:r>
            <a:endParaRPr lang="en-US" altLang="ja-JP" sz="2400" dirty="0"/>
          </a:p>
          <a:p>
            <a:r>
              <a:rPr lang="ja-JP" altLang="en-US" sz="2400" dirty="0"/>
              <a:t>本気で取り組まないようなライトなゲームにしたい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742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C34D7-6B31-64AF-3226-BA86644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変なこだわり１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F2E9AC-B16C-7F02-21B0-6CFE6290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98" y="1473200"/>
            <a:ext cx="8284114" cy="455162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1301AD-59BE-A878-00A6-1360632E97D6}"/>
              </a:ext>
            </a:extLst>
          </p:cNvPr>
          <p:cNvSpPr txBox="1"/>
          <p:nvPr/>
        </p:nvSpPr>
        <p:spPr>
          <a:xfrm>
            <a:off x="315686" y="3749013"/>
            <a:ext cx="3635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キーボード</a:t>
            </a:r>
            <a:endParaRPr kumimoji="1" lang="en-US" altLang="ja-JP" sz="2800" dirty="0"/>
          </a:p>
          <a:p>
            <a:r>
              <a:rPr kumimoji="1" lang="ja-JP" altLang="en-US" sz="2800" dirty="0"/>
              <a:t>やはりテンキー限定</a:t>
            </a:r>
          </a:p>
        </p:txBody>
      </p:sp>
    </p:spTree>
    <p:extLst>
      <p:ext uri="{BB962C8B-B14F-4D97-AF65-F5344CB8AC3E}">
        <p14:creationId xmlns:p14="http://schemas.microsoft.com/office/powerpoint/2010/main" val="37469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C34D7-6B31-64AF-3226-BA86644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変なこだわり２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9594B4-8E47-22D1-2779-B1FD8DFC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3506"/>
            <a:ext cx="5010849" cy="430590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9BA117-0E9C-8815-2775-41A4842387A6}"/>
              </a:ext>
            </a:extLst>
          </p:cNvPr>
          <p:cNvSpPr txBox="1"/>
          <p:nvPr/>
        </p:nvSpPr>
        <p:spPr>
          <a:xfrm>
            <a:off x="6271381" y="3193842"/>
            <a:ext cx="488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ゲームウォッチを目標とした</a:t>
            </a:r>
            <a:endParaRPr kumimoji="1" lang="en-US" altLang="ja-JP" sz="2800" dirty="0"/>
          </a:p>
          <a:p>
            <a:r>
              <a:rPr kumimoji="1" lang="ja-JP" altLang="en-US" sz="2800" dirty="0"/>
              <a:t>表示されるところの表現</a:t>
            </a:r>
          </a:p>
        </p:txBody>
      </p:sp>
    </p:spTree>
    <p:extLst>
      <p:ext uri="{BB962C8B-B14F-4D97-AF65-F5344CB8AC3E}">
        <p14:creationId xmlns:p14="http://schemas.microsoft.com/office/powerpoint/2010/main" val="86354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9B07B-1637-4811-E86D-924CCDE6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変なこだわり３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F6DF6D-F04B-DFBD-9A57-AF454F39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48846"/>
            <a:ext cx="4211518" cy="389955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AC90C4-5498-0130-53E9-081490C86501}"/>
              </a:ext>
            </a:extLst>
          </p:cNvPr>
          <p:cNvSpPr txBox="1"/>
          <p:nvPr/>
        </p:nvSpPr>
        <p:spPr>
          <a:xfrm>
            <a:off x="6096000" y="3672813"/>
            <a:ext cx="488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アイコン組み合わせたら</a:t>
            </a:r>
            <a:endParaRPr kumimoji="1" lang="en-US" altLang="ja-JP" sz="2800" dirty="0"/>
          </a:p>
          <a:p>
            <a:r>
              <a:rPr kumimoji="1" lang="ja-JP" altLang="en-US" sz="2800" dirty="0"/>
              <a:t>なんかいい感じになった</a:t>
            </a:r>
          </a:p>
        </p:txBody>
      </p:sp>
    </p:spTree>
    <p:extLst>
      <p:ext uri="{BB962C8B-B14F-4D97-AF65-F5344CB8AC3E}">
        <p14:creationId xmlns:p14="http://schemas.microsoft.com/office/powerpoint/2010/main" val="19135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0D9FE-7BB5-D0ED-60CB-E339C18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素材について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9F8A7-E33E-0466-8C7B-579352B7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画像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すべて</a:t>
            </a:r>
            <a:r>
              <a:rPr lang="en-US" altLang="ja-JP" sz="2000" dirty="0"/>
              <a:t>Power Apps</a:t>
            </a:r>
            <a:r>
              <a:rPr lang="ja-JP" altLang="en-US" sz="2000" dirty="0"/>
              <a:t>のアイコン</a:t>
            </a:r>
            <a:endParaRPr lang="en-US" altLang="ja-JP" sz="2000" dirty="0"/>
          </a:p>
          <a:p>
            <a:r>
              <a:rPr kumimoji="1" lang="en-US" altLang="ja-JP" sz="2400" dirty="0"/>
              <a:t>SE/BGM</a:t>
            </a:r>
          </a:p>
          <a:p>
            <a:pPr lvl="1"/>
            <a:r>
              <a:rPr kumimoji="1" lang="ja-JP" altLang="en-US" sz="2000" dirty="0"/>
              <a:t>魔王魂</a:t>
            </a:r>
            <a:br>
              <a:rPr kumimoji="1" lang="en-US" altLang="ja-JP" sz="2000" dirty="0"/>
            </a:br>
            <a:r>
              <a:rPr kumimoji="1" lang="en-US" altLang="ja-JP" sz="2000" dirty="0"/>
              <a:t>https://maou.audio/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767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0D9FE-7BB5-D0ED-60CB-E339C18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もし次やるとしたら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9F8A7-E33E-0466-8C7B-579352B7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シナリオ性をもったなにかをやってみたい</a:t>
            </a:r>
            <a:endParaRPr lang="en-US" altLang="ja-JP" sz="2400" dirty="0"/>
          </a:p>
          <a:p>
            <a:r>
              <a:rPr lang="en-US" altLang="ja-JP" sz="2400" dirty="0"/>
              <a:t>Power Apps</a:t>
            </a:r>
            <a:r>
              <a:rPr lang="ja-JP" altLang="en-US" sz="2400"/>
              <a:t>らしくないのは当然継続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660698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E335DBA93DC146BA7CC1FBACA302D1" ma:contentTypeVersion="11" ma:contentTypeDescription="新しいドキュメントを作成します。" ma:contentTypeScope="" ma:versionID="6f22ae2aa64f88c1db507052333300c3">
  <xsd:schema xmlns:xsd="http://www.w3.org/2001/XMLSchema" xmlns:xs="http://www.w3.org/2001/XMLSchema" xmlns:p="http://schemas.microsoft.com/office/2006/metadata/properties" xmlns:ns2="37fd682f-5838-4fd8-951d-b394b8073acb" xmlns:ns3="b8cf17ed-3293-4323-8cbc-c92f2833a772" targetNamespace="http://schemas.microsoft.com/office/2006/metadata/properties" ma:root="true" ma:fieldsID="d8a8dfe290f0bd9ae16e69a51aff82f5" ns2:_="" ns3:_="">
    <xsd:import namespace="37fd682f-5838-4fd8-951d-b394b8073acb"/>
    <xsd:import namespace="b8cf17ed-3293-4323-8cbc-c92f2833a77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d682f-5838-4fd8-951d-b394b8073ac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画像タグ" ma:readOnly="false" ma:fieldId="{5cf76f15-5ced-4ddc-b409-7134ff3c332f}" ma:taxonomyMulti="true" ma:sspId="1333a072-104f-45ab-a4ad-cda7fe1c35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f17ed-3293-4323-8cbc-c92f2833a77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91827c-b3bf-4abf-a537-078c733297a0}" ma:internalName="TaxCatchAll" ma:showField="CatchAllData" ma:web="b8cf17ed-3293-4323-8cbc-c92f2833a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10DCF9-E781-42D5-A904-1DA6083EE193}"/>
</file>

<file path=customXml/itemProps2.xml><?xml version="1.0" encoding="utf-8"?>
<ds:datastoreItem xmlns:ds="http://schemas.openxmlformats.org/officeDocument/2006/customXml" ds:itemID="{802F5AAC-2979-4EB3-8CA0-B6ABE38A302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212</Words>
  <Application>Microsoft Office PowerPoint</Application>
  <PresentationFormat>ワイド画面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ファセット</vt:lpstr>
      <vt:lpstr>JPPGBゲーム作成コンテストで 作ったゲームについて</vt:lpstr>
      <vt:lpstr>自己紹介</vt:lpstr>
      <vt:lpstr>やりたかったこと</vt:lpstr>
      <vt:lpstr>変なこだわり１</vt:lpstr>
      <vt:lpstr>変なこだわり２</vt:lpstr>
      <vt:lpstr>変なこだわり３</vt:lpstr>
      <vt:lpstr>素材について</vt:lpstr>
      <vt:lpstr>もし次やるとしたら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小尾 智之</dc:creator>
  <cp:lastModifiedBy>Tomoyuki Obi</cp:lastModifiedBy>
  <cp:revision>2</cp:revision>
  <dcterms:created xsi:type="dcterms:W3CDTF">2024-06-05T07:28:50Z</dcterms:created>
  <dcterms:modified xsi:type="dcterms:W3CDTF">2024-06-06T09:18:30Z</dcterms:modified>
</cp:coreProperties>
</file>