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56" r:id="rId6"/>
    <p:sldId id="278" r:id="rId7"/>
    <p:sldId id="336" r:id="rId8"/>
    <p:sldId id="27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DA4E1-2902-5638-FF11-BCAA61C09B79}" v="10" dt="2024-06-16T11:39:51.936"/>
    <p1510:client id="{75620AD6-00A9-4866-B2BA-9E4A3912DBEC}" v="1" dt="2024-06-16T11:46:26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7E93C-F388-4C1A-BAEE-BB13DE78CB0C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B07AA-32EF-4668-8647-4DDE1AE4F8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92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009EC-A8D2-3125-57FF-905CA59C2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D827AB-6A82-BD41-A12D-5C9B315FC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3BED4-0406-2D61-C0F3-C169CE74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189A6B-CCD8-4DD8-0DFE-AAA7FB3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97FB44-C491-9CFD-3D92-19B52059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5C986-24AB-A3FA-92F4-53472930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C0F0F5-E3C7-DD7B-3A6F-B7F12B61B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764EF-D1B9-4DDF-36A7-1FA0613F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A5A73-4754-34E7-8C50-132F1C3C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298DEA-8F56-FC0D-0535-EA50048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1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E59223-0266-4F35-8773-A8239C36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39CE04-9074-C2BF-1BD3-3ED66CEC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E6101-BE33-2FDE-3B87-FE8001A3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9C1AE-7A83-ED71-DEE8-4E5CAC68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616F8-6910-1C59-4D84-29D66D19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64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A928F5-BD4B-A190-1872-EA602689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E8083-FFA1-55DC-DB29-E90DB728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B262A-5EC7-A967-AB7A-AA51EB31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33DB22-BEC1-9D00-E628-8209CDCA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CA4D4-E17B-4832-82F7-7B68EF4B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46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72B1C-DD2B-8D6D-DBC8-62564746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EDF358-8BA2-F0E6-3CB3-C5F26874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D9E55D-09CA-2B96-8A98-224AA145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7B7E1-EE6D-1EB9-DD9B-1EFFF952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F981D-6EB4-964B-9823-DC0944D9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7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27DEC-7079-5A08-1C4B-DB886D83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98F4C-7FBD-E5BE-94DD-E74F12655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5D79E7-A191-5814-6292-E3AFFBFEB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11A710-FEFA-08ED-1331-1B453F54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812C73-E52A-6E9E-B27C-58CE6259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0E653-E7D0-ABE2-B77E-ED597383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E3EB21-A01A-273C-2EF5-5D02F7D0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F71D22-16AD-9E02-C68D-9313E015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E03527-2A76-E637-ED88-2FC6FAF9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E71721-9517-CEAD-6F9A-106A2415D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A5D2D5-08AD-21CD-D625-EF5FDE5CF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8C59BE-3C00-9A71-5C6B-81668F6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2EB86B-7D77-6B70-A47E-A9E176DA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ADC874-4F3B-2946-5104-938B17A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2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1BA6B3-E47B-4601-DBEF-22231E73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9948D1B-F6AF-083E-6988-CF904187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AEA5C4-3C59-88F5-D78A-BC0AC383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482B60-D7BD-B6D6-5724-99522A64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80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09DD7D-A0CF-9BD2-B0BA-0E9F82D9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847CDB-3E7C-9B98-6C0E-59656425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889C5A-3BFB-7E3D-1E82-76968B7F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1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B950A-89C7-F85B-0CE3-465BA867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BEA35E-9AC6-5601-F6B4-8368989C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D6B0865-BCE8-CA77-5B18-36D0CDDF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B57B8F-3B8A-6F69-9826-CAA49F21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23919-87B0-EE14-1156-B74BDAD8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CCE998-4EB0-A7D4-B347-7E94ABE5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60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2B817-A520-BE45-3F91-4BFCEEC9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F4135F-0E14-281E-2AA2-0CB917FE9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940D0-444E-ADBD-100A-83A1D1CA2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7D4AFC-D3E7-219A-3390-D16A4895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9937F1-1EA9-3EA1-94B5-10D2F99A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0F078E-F064-185F-5149-AFB43C8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4E3225-B855-60CB-ADBA-6C52BDE2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E9F53E-1036-6652-AD24-4BC52DD4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FD5BA-699F-9E2C-B03F-C77FFAA3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D7CB9-A01E-41AB-99D0-E3856E791203}" type="datetimeFigureOut">
              <a:rPr kumimoji="1" lang="ja-JP" altLang="en-US" smtClean="0"/>
              <a:t>2024/6/16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A12796-5483-40C7-062B-995E4000F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63102-A7E1-290D-FD02-38D475AB1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83F63-C2ED-4F6F-AB22-DE38309B7E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25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IutejPgXu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1E7A46-013A-235C-2AAB-CFD288D64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3600">
                <a:latin typeface="メイリオ"/>
                <a:ea typeface="メイリオ"/>
              </a:rPr>
              <a:t>MineSweeper？</a:t>
            </a:r>
            <a:endParaRPr lang="ja-JP" altLang="en-US" sz="3600" dirty="0">
              <a:latin typeface="メイリオ"/>
              <a:ea typeface="メイリオ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A128E8-F108-695B-440B-6987E1421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dai365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38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3122A84-4E1C-549D-E970-946BE014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このゲームを作ろうと思ったキッカケ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52B6A94-8A51-FAC7-9400-45C17CD7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かつてマインスイーパーは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に標準搭載されていた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よく昼休みや残業時間にやったものです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皆さんの職場にも帰宅しないでマインスイーパーやってたオジサンいませんでしたか？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笑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262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3122A84-4E1C-549D-E970-946BE014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さて、それはいいけどどう作る？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52B6A94-8A51-FAC7-9400-45C17CD7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さて、作ると決めたはいいがどう作る？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ロジック覚えてないぞ・・・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ということで、こんな動画を参考に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https://www.youtube.com/watch?v=kIutejPgXug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31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3122A84-4E1C-549D-E970-946BE014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どうにかこうにか作っていきましたが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52B6A94-8A51-FAC7-9400-45C17CD7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どうしても再現できない動きが・・・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それは再帰の動き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隣接するタイルに爆弾がない場合オープンする機能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今回はこれを諦めました・・・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81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3122A84-4E1C-549D-E970-946BE014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メイリオ"/>
                <a:ea typeface="メイリオ"/>
              </a:rPr>
              <a:t>まあ、でもとりあえず遊べます</a:t>
            </a:r>
            <a:endParaRPr lang="en-US" altLang="ja-JP" sz="3200" dirty="0">
              <a:latin typeface="メイリオ"/>
              <a:ea typeface="メイリオ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EF8234D-00C8-E48B-0B7C-6DCBD60F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6" y="1690688"/>
            <a:ext cx="6854890" cy="38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2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cf17ed-3293-4323-8cbc-c92f2833a772" xsi:nil="true"/>
    <lcf76f155ced4ddcb4097134ff3c332f xmlns="37fd682f-5838-4fd8-951d-b394b8073ac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E335DBA93DC146BA7CC1FBACA302D1" ma:contentTypeVersion="11" ma:contentTypeDescription="新しいドキュメントを作成します。" ma:contentTypeScope="" ma:versionID="6f22ae2aa64f88c1db507052333300c3">
  <xsd:schema xmlns:xsd="http://www.w3.org/2001/XMLSchema" xmlns:xs="http://www.w3.org/2001/XMLSchema" xmlns:p="http://schemas.microsoft.com/office/2006/metadata/properties" xmlns:ns2="37fd682f-5838-4fd8-951d-b394b8073acb" xmlns:ns3="b8cf17ed-3293-4323-8cbc-c92f2833a772" targetNamespace="http://schemas.microsoft.com/office/2006/metadata/properties" ma:root="true" ma:fieldsID="d8a8dfe290f0bd9ae16e69a51aff82f5" ns2:_="" ns3:_="">
    <xsd:import namespace="37fd682f-5838-4fd8-951d-b394b8073acb"/>
    <xsd:import namespace="b8cf17ed-3293-4323-8cbc-c92f2833a77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fd682f-5838-4fd8-951d-b394b8073ac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画像タグ" ma:readOnly="false" ma:fieldId="{5cf76f15-5ced-4ddc-b409-7134ff3c332f}" ma:taxonomyMulti="true" ma:sspId="1333a072-104f-45ab-a4ad-cda7fe1c35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f17ed-3293-4323-8cbc-c92f2833a77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91827c-b3bf-4abf-a537-078c733297a0}" ma:internalName="TaxCatchAll" ma:showField="CatchAllData" ma:web="b8cf17ed-3293-4323-8cbc-c92f2833a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00C53D-88B9-48BC-AF13-9E297BB128F6}">
  <ds:schemaRefs>
    <ds:schemaRef ds:uri="http://purl.org/dc/dcmitype/"/>
    <ds:schemaRef ds:uri="3192fa29-0c2d-4a12-82f3-d256e0245ecb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b1a34bb5-fa3a-4f4f-9b96-9e889b9fd3b4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365D11-2E01-4856-A551-18A99BD14C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6DC58-DE21-4334-B468-89468705F3B3}"/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142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MineSweeper？</vt:lpstr>
      <vt:lpstr>このゲームを作ろうと思ったキッカケ</vt:lpstr>
      <vt:lpstr>さて、それはいいけどどう作る？</vt:lpstr>
      <vt:lpstr>どうにかこうにか作っていきましたが</vt:lpstr>
      <vt:lpstr>まあ、でもとりあえず遊べます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2024年1月に 日本のどこかで稼働したアプリよもやま話</dc:title>
  <dc:creator>大澤　乃輔</dc:creator>
  <cp:lastModifiedBy>大澤乃輔</cp:lastModifiedBy>
  <cp:revision>29</cp:revision>
  <dcterms:created xsi:type="dcterms:W3CDTF">2024-01-29T05:32:30Z</dcterms:created>
  <dcterms:modified xsi:type="dcterms:W3CDTF">2024-06-16T12:01:39Z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0x01010098E335DBA93DC146BA7CC1FBACA302D1</vt:lpwstr>
  </property>
</Properties>
</file>