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2.png" ContentType="image/png"/>
  <Override PartName="/ppt/media/image7.png" ContentType="image/png"/>
  <Override PartName="/ppt/media/image11.jpeg" ContentType="image/jpeg"/>
  <Override PartName="/ppt/media/image8.png" ContentType="image/png"/>
  <Override PartName="/ppt/media/image6.jpeg" ContentType="image/jpeg"/>
  <Override PartName="/ppt/media/image10.png" ContentType="image/png"/>
  <Override PartName="/ppt/media/image5.png" ContentType="image/png"/>
  <Override PartName="/ppt/media/image13.jpeg" ContentType="image/jpeg"/>
  <Override PartName="/ppt/media/image23.png" ContentType="image/png"/>
  <Override PartName="/ppt/media/image4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hyperlink" Target="https://github.com/korupoluAsritha/asritha-korupolu.git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743040" y="1104840"/>
            <a:ext cx="1742040" cy="1332720"/>
            <a:chOff x="743040" y="1104840"/>
            <a:chExt cx="1742040" cy="1332720"/>
          </a:xfrm>
        </p:grpSpPr>
        <p:sp>
          <p:nvSpPr>
            <p:cNvPr id="97" name="CustomShape 2"/>
            <p:cNvSpPr/>
            <p:nvPr/>
          </p:nvSpPr>
          <p:spPr>
            <a:xfrm>
              <a:off x="743040" y="138096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1838160" y="110484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6"/>
          <p:cNvSpPr/>
          <p:nvPr/>
        </p:nvSpPr>
        <p:spPr>
          <a:xfrm>
            <a:off x="2362680" y="2664000"/>
            <a:ext cx="9300960" cy="21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KORUPOLU ASRITHA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2697480" y="4076280"/>
            <a:ext cx="9215640" cy="81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400" spc="7" strike="noStrike" cap="all">
                <a:solidFill>
                  <a:srgbClr val="2d936b"/>
                </a:solidFill>
                <a:latin typeface="Trebuchet MS"/>
                <a:ea typeface="DejaVu Sans"/>
              </a:rPr>
              <a:t>Final project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3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104" name="TextShape 8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CBBE9DC4-912C-413B-89AC-7FEBFC8E7C9B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11277360" y="6473160"/>
            <a:ext cx="22788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83E3DC0A-8C5B-48BF-AFEA-51B22AFBB0C2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144000" y="-24840"/>
            <a:ext cx="446364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144000" y="683640"/>
            <a:ext cx="11145240" cy="43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 Overview: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Modular Design: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keylogger code is structured into modular functions for better readability and maintenance.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Event Handling: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Utilizes the pynput library to capture and handle keyboard events.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Logging: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Implements functions to log captured data into text and JSON files.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203" name="CustomShape 4"/>
          <p:cNvSpPr/>
          <p:nvPr/>
        </p:nvSpPr>
        <p:spPr>
          <a:xfrm>
            <a:off x="11277360" y="6473160"/>
            <a:ext cx="22788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86F4894F-2779-4589-AC04-C287C6499525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35800" y="144000"/>
            <a:ext cx="516384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228600" y="966240"/>
            <a:ext cx="12132720" cy="59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Components: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Key Press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on_press(key)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Captures and logs the pressed keys.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Appends key press events to a list and updates the JSON log file.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Key Release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on_release(key)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Captures and logs the released keys.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Appends key release events to a list, updates the JSON log file,          and accumulates keys for the text log.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Logging Functions: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Text Logging: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generate_text_log(key)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Writes the recorded keys to key_log.txt.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JSON Logging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generate_json_file(keys_used)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Dumps the list of key events to key_log.json.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11277360" y="6473160"/>
            <a:ext cx="22788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5959DEDA-B7BE-4BB4-B825-5648D28AE7FE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739800" y="291240"/>
            <a:ext cx="530784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72880" y="1325520"/>
            <a:ext cx="11918520" cy="40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GUI Integration: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Tkinter Framework: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Utilizes tkinter for creating a graphical user interface.</a:t>
            </a:r>
            <a:endParaRPr b="0" lang="en-I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 Interaction: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Button: Initiates the keylogger.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Button: Stops the keylogger.</a:t>
            </a:r>
            <a:endParaRPr b="0" lang="en-I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Status Updates: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Provides real-time feedback on the status </a:t>
            </a: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 the keylogger (running/stopped).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11277360" y="6473160"/>
            <a:ext cx="22788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6C3ABD67-878D-424E-9EED-126AEFE68B76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88000" y="204480"/>
            <a:ext cx="452736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177120" y="792000"/>
            <a:ext cx="11918520" cy="65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Flow Diagram:</a:t>
            </a:r>
            <a:endParaRPr b="0" lang="en-IN" sz="3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Initialization: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up the main GUI window.Initialize global variables for key logging.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Event Capture:</a:t>
            </a:r>
            <a:endParaRPr b="0" lang="en-IN" sz="2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capturing key events when the "Start" button is pressed.Log key press and release events.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Logging:</a:t>
            </a:r>
            <a:endParaRPr b="0" lang="en-IN" sz="2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Continuously update text and JSON log files with captured key events.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Logging:</a:t>
            </a:r>
            <a:endParaRPr b="0" lang="en-IN" sz="2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capturing key events when the "Stop" button is pressed.</a:t>
            </a:r>
            <a:endParaRPr b="0" lang="en-IN" sz="2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Update the GUI status to indicate the keylogger is stopped.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224" name="TextShape 4"/>
          <p:cNvSpPr/>
          <p:nvPr/>
        </p:nvSpPr>
        <p:spPr>
          <a:xfrm>
            <a:off x="486360" y="205560"/>
            <a:ext cx="3113280" cy="14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1277360" y="6473160"/>
            <a:ext cx="22788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E6B0E22F-5A82-4FDA-83A8-D86C83E333AE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226" name="Picture 9" descr=""/>
          <p:cNvPicPr/>
          <p:nvPr/>
        </p:nvPicPr>
        <p:blipFill>
          <a:blip r:embed="rId2"/>
          <a:stretch/>
        </p:blipFill>
        <p:spPr>
          <a:xfrm>
            <a:off x="576000" y="1058400"/>
            <a:ext cx="4488120" cy="263916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11" descr=""/>
          <p:cNvPicPr/>
          <p:nvPr/>
        </p:nvPicPr>
        <p:blipFill>
          <a:blip r:embed="rId3"/>
          <a:stretch/>
        </p:blipFill>
        <p:spPr>
          <a:xfrm>
            <a:off x="5176800" y="1045800"/>
            <a:ext cx="4633200" cy="26391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5" descr=""/>
          <p:cNvPicPr/>
          <p:nvPr/>
        </p:nvPicPr>
        <p:blipFill>
          <a:blip r:embed="rId4"/>
          <a:stretch/>
        </p:blipFill>
        <p:spPr>
          <a:xfrm>
            <a:off x="1440000" y="4032000"/>
            <a:ext cx="7106760" cy="1070280"/>
          </a:xfrm>
          <a:prstGeom prst="rect">
            <a:avLst/>
          </a:prstGeom>
          <a:ln w="0"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510120" y="5364720"/>
            <a:ext cx="1028016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Screenshots of the GUI: Display the user interface, including the start and stop buttons,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the status label.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Logs: Show examples of the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key_log.txt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key_log.json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files to illustrate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the keystrokes are recorded.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 w="0">
            <a:noFill/>
          </a:ln>
        </p:spPr>
      </p:pic>
      <p:sp>
        <p:nvSpPr>
          <p:cNvPr id="233" name="TextShape 3"/>
          <p:cNvSpPr/>
          <p:nvPr/>
        </p:nvSpPr>
        <p:spPr>
          <a:xfrm>
            <a:off x="304920" y="266400"/>
            <a:ext cx="3366720" cy="14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1277360" y="6473160"/>
            <a:ext cx="22788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25C01541-4CFA-44E8-A657-5A4F7EB9EA6F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1740600" y="1228320"/>
            <a:ext cx="61005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0" y="2185560"/>
            <a:ext cx="11251800" cy="462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3.The GUI provided a user-friendly way to control the keylogger, making it accessible and easy to use.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4.The keylogger project demonstrated the capability to effectively capture and log keystrokes in real-time.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5.Emphasized the ethical use of keyloggers and the importance of implementing security measures to protect against malicious use.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GITHUB LINK: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https://github.com/korupoluAsritha/asritha-korupolu.git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308880" y="550440"/>
            <a:ext cx="15904440" cy="20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1.Successfully implemented a keylogger that captures keystrokes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records them into both text and JSON files.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2.Real-time keylogging with start and stop functionality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controlled via a simple GUI.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06" name="CustomShape 2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4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5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7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9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CustomShape 11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15"/>
          <p:cNvSpPr/>
          <p:nvPr/>
        </p:nvSpPr>
        <p:spPr>
          <a:xfrm>
            <a:off x="833040" y="2592000"/>
            <a:ext cx="9102600" cy="13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KEY LOGGER AND SECURITY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0" name="Group 16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21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3" name="TextShape 17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55C6F96C-8420-4A7D-9B34-55A896707D99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56000" y="1190880"/>
            <a:ext cx="10362600" cy="55047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and Value Proposition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"Wow" Factor in Our Solution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Modelling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26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 w="0">
            <a:noFill/>
          </a:ln>
        </p:spPr>
      </p:pic>
      <p:grpSp>
        <p:nvGrpSpPr>
          <p:cNvPr id="140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1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3" name="TextShape 17"/>
          <p:cNvSpPr/>
          <p:nvPr/>
        </p:nvSpPr>
        <p:spPr>
          <a:xfrm>
            <a:off x="1728000" y="504000"/>
            <a:ext cx="3815640" cy="16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4" name="TextShape 18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52FBCB77-685E-4C59-A767-B5A19887BDE0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"/>
          <p:cNvGrpSpPr/>
          <p:nvPr/>
        </p:nvGrpSpPr>
        <p:grpSpPr>
          <a:xfrm>
            <a:off x="9262080" y="3294720"/>
            <a:ext cx="2761560" cy="3256920"/>
            <a:chOff x="9262080" y="3294720"/>
            <a:chExt cx="2761560" cy="3256920"/>
          </a:xfrm>
        </p:grpSpPr>
        <p:sp>
          <p:nvSpPr>
            <p:cNvPr id="146" name="CustomShape 2"/>
            <p:cNvSpPr/>
            <p:nvPr/>
          </p:nvSpPr>
          <p:spPr>
            <a:xfrm>
              <a:off x="10623960" y="572364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3"/>
            <p:cNvSpPr/>
            <p:nvPr/>
          </p:nvSpPr>
          <p:spPr>
            <a:xfrm>
              <a:off x="10623960" y="625716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8" name="object 5" descr=""/>
            <p:cNvPicPr/>
            <p:nvPr/>
          </p:nvPicPr>
          <p:blipFill>
            <a:blip r:embed="rId1"/>
            <a:stretch/>
          </p:blipFill>
          <p:spPr>
            <a:xfrm>
              <a:off x="9262080" y="3294720"/>
              <a:ext cx="2761560" cy="3256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5"/>
          <p:cNvSpPr/>
          <p:nvPr/>
        </p:nvSpPr>
        <p:spPr>
          <a:xfrm>
            <a:off x="360000" y="488520"/>
            <a:ext cx="8567640" cy="13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2728080"/>
              </a:tabLst>
            </a:pP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lang="en-US" sz="4250" spc="49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151" name="Text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86A15F81-6F2D-40F5-A762-7E248F7A58DF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288000" y="1176120"/>
            <a:ext cx="12413880" cy="35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Keyloggers are a significant threat to cyber security,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leading to unauthorized access to sensitive information,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identity theft, and financial fraud.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Affects individuals, businesses, and organizations by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compromising data privacy and security.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9000000" y="3240000"/>
            <a:ext cx="3533040" cy="3809160"/>
            <a:chOff x="9000000" y="3240000"/>
            <a:chExt cx="3533040" cy="3809160"/>
          </a:xfrm>
        </p:grpSpPr>
        <p:sp>
          <p:nvSpPr>
            <p:cNvPr id="154" name="CustomShape 2"/>
            <p:cNvSpPr/>
            <p:nvPr/>
          </p:nvSpPr>
          <p:spPr>
            <a:xfrm>
              <a:off x="9695160" y="59547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"/>
            <p:cNvSpPr/>
            <p:nvPr/>
          </p:nvSpPr>
          <p:spPr>
            <a:xfrm>
              <a:off x="9695160" y="64882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6" name="object 5" descr=""/>
            <p:cNvPicPr/>
            <p:nvPr/>
          </p:nvPicPr>
          <p:blipFill>
            <a:blip r:embed="rId1"/>
            <a:stretch/>
          </p:blipFill>
          <p:spPr>
            <a:xfrm>
              <a:off x="9000000" y="3240000"/>
              <a:ext cx="3533040" cy="3809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7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5"/>
          <p:cNvSpPr/>
          <p:nvPr/>
        </p:nvSpPr>
        <p:spPr>
          <a:xfrm>
            <a:off x="307800" y="56520"/>
            <a:ext cx="8043840" cy="13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2642760"/>
              </a:tabLst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5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160" name="Text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034BDFF0-CFFF-4CF8-8BAE-8BF65987DA37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217080" y="678600"/>
            <a:ext cx="10975680" cy="39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Develop a comprehensive understanding of keyloggers,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their types, how they work, and effective security measures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prevent keylogging attacks.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Scope: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Includes an analysis of hardware and software keyloggers,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legal and ethical implications, security measures, and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best practices.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4"/>
          <p:cNvSpPr/>
          <p:nvPr/>
        </p:nvSpPr>
        <p:spPr>
          <a:xfrm>
            <a:off x="432000" y="134280"/>
            <a:ext cx="7101720" cy="11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200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20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200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66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5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7C8756C9-D4BF-497D-958E-4FFE5D2E79A2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44520" y="962280"/>
            <a:ext cx="11741040" cy="47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Individuals: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Concerned about personal data security and privacy.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Businesses: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Need to protect corporate data and ensure compliance with security standards.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Organizations: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Require robust security measures to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safeguard sensitive information.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Security Professionals: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Aim to understand and mitigate keylogging threats.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object 2" descr=""/>
          <p:cNvPicPr/>
          <p:nvPr/>
        </p:nvPicPr>
        <p:blipFill>
          <a:blip r:embed="rId1"/>
          <a:stretch/>
        </p:blipFill>
        <p:spPr>
          <a:xfrm>
            <a:off x="96840" y="1546560"/>
            <a:ext cx="2694960" cy="324720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4"/>
          <p:cNvSpPr/>
          <p:nvPr/>
        </p:nvSpPr>
        <p:spPr>
          <a:xfrm>
            <a:off x="1944000" y="209520"/>
            <a:ext cx="976248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3600" spc="-41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6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74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175" name="TextShape 5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A6352BA8-D4C1-4361-9B9B-3C2D0A9BE2B1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173680" y="1656720"/>
            <a:ext cx="7830000" cy="47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avoid keyloggers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anti virus program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password manager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multi factor authentication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a firewall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 suspicious links and downloads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Change password periodically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Update your system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Virtual Keyboard to type passwords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sensitive information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object 2" descr=""/>
          <p:cNvPicPr/>
          <p:nvPr/>
        </p:nvPicPr>
        <p:blipFill>
          <a:blip r:embed="rId1"/>
          <a:stretch/>
        </p:blipFill>
        <p:spPr>
          <a:xfrm>
            <a:off x="17280" y="1479960"/>
            <a:ext cx="2694960" cy="324720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 w="0">
            <a:noFill/>
          </a:ln>
        </p:spPr>
      </p:pic>
      <p:sp>
        <p:nvSpPr>
          <p:cNvPr id="182" name="TextShape 4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6C340B79-D6D8-414F-86F7-A4FFBE7E935D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910520" y="73080"/>
            <a:ext cx="10111680" cy="56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 a multi-layered security strategy that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includes anti-keylogging software, regular system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scans,software updates,and user education.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Value Proposition: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Enhanced Security: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Reduces the risk of data 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breaches and identity theft.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 Awareness: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Educates users about keylogging 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threats and protection methods.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Compliance: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Helps businesses and organizations </a:t>
            </a:r>
            <a:endParaRPr b="0" lang="en-IN" sz="2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comply with data protection regulations.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6"/>
              </a:lnSpc>
              <a:buNone/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object 6" descr=""/>
          <p:cNvPicPr/>
          <p:nvPr/>
        </p:nvPicPr>
        <p:blipFill>
          <a:blip r:embed="rId1"/>
          <a:stretch/>
        </p:blipFill>
        <p:spPr>
          <a:xfrm>
            <a:off x="0" y="3390480"/>
            <a:ext cx="2466360" cy="3418920"/>
          </a:xfrm>
          <a:prstGeom prst="rect">
            <a:avLst/>
          </a:prstGeom>
          <a:ln w="0">
            <a:noFill/>
          </a:ln>
        </p:spPr>
      </p:pic>
      <p:sp>
        <p:nvSpPr>
          <p:cNvPr id="189" name="TextShape 5"/>
          <p:cNvSpPr/>
          <p:nvPr/>
        </p:nvSpPr>
        <p:spPr>
          <a:xfrm>
            <a:off x="1847880" y="360000"/>
            <a:ext cx="10031760" cy="13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WOW</a:t>
            </a:r>
            <a:r>
              <a:rPr b="1" lang="en-US" sz="4250" spc="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lang="en-US" sz="425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11277360" y="6473160"/>
            <a:ext cx="22788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  <a:buNone/>
            </a:pPr>
            <a:fld id="{0DB0E9AA-A36D-4228-B4BC-9B89BC99A96D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1899720" y="1134000"/>
            <a:ext cx="10240560" cy="43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Innovative Approach: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Combining technical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measures with user education for comprehensive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protection.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Demonstration: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Real-time demonstration of a simple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 to illustrate the threat and the effectiveness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 security measures.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Significant reduction in the likelihood of 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keylogging attacks through proactive measures.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LibreOffice/7.3.7.2$Linux_X86_64 LibreOffice_project/30$Build-2</Application>
  <AppVersion>15.0000</AppVersion>
  <Words>887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/>
  <dc:description/>
  <dc:language>en-IN</dc:language>
  <cp:lastModifiedBy/>
  <dcterms:modified xsi:type="dcterms:W3CDTF">2024-06-22T10:24:50Z</dcterms:modified>
  <cp:revision>6</cp:revision>
  <dc:subject/>
  <dc:title>Praneeth Kumar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astSaved">
    <vt:filetime>2024-06-03T00:00:00Z</vt:filetime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