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87" r:id="rId2"/>
    <p:sldMasterId id="2147483700" r:id="rId3"/>
    <p:sldMasterId id="2147483713" r:id="rId4"/>
  </p:sldMasterIdLst>
  <p:sldIdLst>
    <p:sldId id="256" r:id="rId5"/>
    <p:sldId id="258" r:id="rId6"/>
    <p:sldId id="271" r:id="rId7"/>
    <p:sldId id="272" r:id="rId8"/>
    <p:sldId id="273" r:id="rId9"/>
    <p:sldId id="260" r:id="rId10"/>
    <p:sldId id="274" r:id="rId11"/>
    <p:sldId id="275" r:id="rId12"/>
    <p:sldId id="278" r:id="rId13"/>
    <p:sldId id="280" r:id="rId14"/>
    <p:sldId id="279" r:id="rId15"/>
    <p:sldId id="281" r:id="rId16"/>
    <p:sldId id="276" r:id="rId17"/>
    <p:sldId id="277" r:id="rId18"/>
    <p:sldId id="267" r:id="rId19"/>
    <p:sldId id="263" r:id="rId20"/>
  </p:sldIdLst>
  <p:sldSz cx="12192000" cy="6858000"/>
  <p:notesSz cx="7772400" cy="100584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3" autoAdjust="0"/>
    <p:restoredTop sz="94660"/>
  </p:normalViewPr>
  <p:slideViewPr>
    <p:cSldViewPr snapToGrid="0">
      <p:cViewPr varScale="1">
        <p:scale>
          <a:sx n="77" d="100"/>
          <a:sy n="77" d="100"/>
        </p:scale>
        <p:origin x="552"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92" name="PlaceHolder 2"/>
          <p:cNvSpPr>
            <a:spLocks noGrp="1"/>
          </p:cNvSpPr>
          <p:nvPr>
            <p:ph type="body"/>
          </p:nvPr>
        </p:nvSpPr>
        <p:spPr>
          <a:xfrm>
            <a:off x="677160" y="2160720"/>
            <a:ext cx="4183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93" name="PlaceHolder 3"/>
          <p:cNvSpPr>
            <a:spLocks noGrp="1"/>
          </p:cNvSpPr>
          <p:nvPr>
            <p:ph type="body"/>
          </p:nvPr>
        </p:nvSpPr>
        <p:spPr>
          <a:xfrm>
            <a:off x="677160" y="4187520"/>
            <a:ext cx="4183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95" name="PlaceHolder 2"/>
          <p:cNvSpPr>
            <a:spLocks noGrp="1"/>
          </p:cNvSpPr>
          <p:nvPr>
            <p:ph type="body"/>
          </p:nvPr>
        </p:nvSpPr>
        <p:spPr>
          <a:xfrm>
            <a:off x="677160" y="21607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96" name="PlaceHolder 3"/>
          <p:cNvSpPr>
            <a:spLocks noGrp="1"/>
          </p:cNvSpPr>
          <p:nvPr>
            <p:ph type="body"/>
          </p:nvPr>
        </p:nvSpPr>
        <p:spPr>
          <a:xfrm>
            <a:off x="2821320" y="21607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97" name="PlaceHolder 4"/>
          <p:cNvSpPr>
            <a:spLocks noGrp="1"/>
          </p:cNvSpPr>
          <p:nvPr>
            <p:ph type="body"/>
          </p:nvPr>
        </p:nvSpPr>
        <p:spPr>
          <a:xfrm>
            <a:off x="2821320" y="41875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98" name="PlaceHolder 5"/>
          <p:cNvSpPr>
            <a:spLocks noGrp="1"/>
          </p:cNvSpPr>
          <p:nvPr>
            <p:ph type="body"/>
          </p:nvPr>
        </p:nvSpPr>
        <p:spPr>
          <a:xfrm>
            <a:off x="677160" y="41875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100" name="PlaceHolder 2"/>
          <p:cNvSpPr>
            <a:spLocks noGrp="1"/>
          </p:cNvSpPr>
          <p:nvPr>
            <p:ph type="body"/>
          </p:nvPr>
        </p:nvSpPr>
        <p:spPr>
          <a:xfrm>
            <a:off x="677160" y="2160720"/>
            <a:ext cx="13467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101" name="PlaceHolder 3"/>
          <p:cNvSpPr>
            <a:spLocks noGrp="1"/>
          </p:cNvSpPr>
          <p:nvPr>
            <p:ph type="body"/>
          </p:nvPr>
        </p:nvSpPr>
        <p:spPr>
          <a:xfrm>
            <a:off x="2091600" y="2160720"/>
            <a:ext cx="13467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102" name="PlaceHolder 4"/>
          <p:cNvSpPr>
            <a:spLocks noGrp="1"/>
          </p:cNvSpPr>
          <p:nvPr>
            <p:ph type="body"/>
          </p:nvPr>
        </p:nvSpPr>
        <p:spPr>
          <a:xfrm>
            <a:off x="3506040" y="2160720"/>
            <a:ext cx="13467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103" name="PlaceHolder 5"/>
          <p:cNvSpPr>
            <a:spLocks noGrp="1"/>
          </p:cNvSpPr>
          <p:nvPr>
            <p:ph type="body"/>
          </p:nvPr>
        </p:nvSpPr>
        <p:spPr>
          <a:xfrm>
            <a:off x="3506040" y="4187520"/>
            <a:ext cx="13467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104" name="PlaceHolder 6"/>
          <p:cNvSpPr>
            <a:spLocks noGrp="1"/>
          </p:cNvSpPr>
          <p:nvPr>
            <p:ph type="body"/>
          </p:nvPr>
        </p:nvSpPr>
        <p:spPr>
          <a:xfrm>
            <a:off x="2091600" y="4187520"/>
            <a:ext cx="13467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105" name="PlaceHolder 7"/>
          <p:cNvSpPr>
            <a:spLocks noGrp="1"/>
          </p:cNvSpPr>
          <p:nvPr>
            <p:ph type="body"/>
          </p:nvPr>
        </p:nvSpPr>
        <p:spPr>
          <a:xfrm>
            <a:off x="677160" y="4187520"/>
            <a:ext cx="13467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168" name="PlaceHolder 2"/>
          <p:cNvSpPr>
            <a:spLocks noGrp="1"/>
          </p:cNvSpPr>
          <p:nvPr>
            <p:ph type="subTitle"/>
          </p:nvPr>
        </p:nvSpPr>
        <p:spPr>
          <a:xfrm>
            <a:off x="677160" y="2160720"/>
            <a:ext cx="4183560" cy="38804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170" name="PlaceHolder 2"/>
          <p:cNvSpPr>
            <a:spLocks noGrp="1"/>
          </p:cNvSpPr>
          <p:nvPr>
            <p:ph type="body"/>
          </p:nvPr>
        </p:nvSpPr>
        <p:spPr>
          <a:xfrm>
            <a:off x="677160" y="2160720"/>
            <a:ext cx="4183560" cy="388044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172" name="PlaceHolder 2"/>
          <p:cNvSpPr>
            <a:spLocks noGrp="1"/>
          </p:cNvSpPr>
          <p:nvPr>
            <p:ph type="body"/>
          </p:nvPr>
        </p:nvSpPr>
        <p:spPr>
          <a:xfrm>
            <a:off x="677160" y="2160720"/>
            <a:ext cx="2041560" cy="388044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173" name="PlaceHolder 3"/>
          <p:cNvSpPr>
            <a:spLocks noGrp="1"/>
          </p:cNvSpPr>
          <p:nvPr>
            <p:ph type="body"/>
          </p:nvPr>
        </p:nvSpPr>
        <p:spPr>
          <a:xfrm>
            <a:off x="2821320" y="2160720"/>
            <a:ext cx="2041560" cy="388044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677160" y="609480"/>
            <a:ext cx="8596440" cy="6122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177" name="PlaceHolder 2"/>
          <p:cNvSpPr>
            <a:spLocks noGrp="1"/>
          </p:cNvSpPr>
          <p:nvPr>
            <p:ph type="body"/>
          </p:nvPr>
        </p:nvSpPr>
        <p:spPr>
          <a:xfrm>
            <a:off x="677160" y="21607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178" name="PlaceHolder 3"/>
          <p:cNvSpPr>
            <a:spLocks noGrp="1"/>
          </p:cNvSpPr>
          <p:nvPr>
            <p:ph type="body"/>
          </p:nvPr>
        </p:nvSpPr>
        <p:spPr>
          <a:xfrm>
            <a:off x="677160" y="41875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179" name="PlaceHolder 4"/>
          <p:cNvSpPr>
            <a:spLocks noGrp="1"/>
          </p:cNvSpPr>
          <p:nvPr>
            <p:ph type="body"/>
          </p:nvPr>
        </p:nvSpPr>
        <p:spPr>
          <a:xfrm>
            <a:off x="2821320" y="2160720"/>
            <a:ext cx="2041560" cy="388044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71" name="PlaceHolder 2"/>
          <p:cNvSpPr>
            <a:spLocks noGrp="1"/>
          </p:cNvSpPr>
          <p:nvPr>
            <p:ph type="subTitle"/>
          </p:nvPr>
        </p:nvSpPr>
        <p:spPr>
          <a:xfrm>
            <a:off x="677160" y="2160720"/>
            <a:ext cx="4183560" cy="38804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181" name="PlaceHolder 2"/>
          <p:cNvSpPr>
            <a:spLocks noGrp="1"/>
          </p:cNvSpPr>
          <p:nvPr>
            <p:ph type="body"/>
          </p:nvPr>
        </p:nvSpPr>
        <p:spPr>
          <a:xfrm>
            <a:off x="677160" y="2160720"/>
            <a:ext cx="2041560" cy="388044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182" name="PlaceHolder 3"/>
          <p:cNvSpPr>
            <a:spLocks noGrp="1"/>
          </p:cNvSpPr>
          <p:nvPr>
            <p:ph type="body"/>
          </p:nvPr>
        </p:nvSpPr>
        <p:spPr>
          <a:xfrm>
            <a:off x="2821320" y="21607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183" name="PlaceHolder 4"/>
          <p:cNvSpPr>
            <a:spLocks noGrp="1"/>
          </p:cNvSpPr>
          <p:nvPr>
            <p:ph type="body"/>
          </p:nvPr>
        </p:nvSpPr>
        <p:spPr>
          <a:xfrm>
            <a:off x="2821320" y="41875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185" name="PlaceHolder 2"/>
          <p:cNvSpPr>
            <a:spLocks noGrp="1"/>
          </p:cNvSpPr>
          <p:nvPr>
            <p:ph type="body"/>
          </p:nvPr>
        </p:nvSpPr>
        <p:spPr>
          <a:xfrm>
            <a:off x="677160" y="21607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186" name="PlaceHolder 3"/>
          <p:cNvSpPr>
            <a:spLocks noGrp="1"/>
          </p:cNvSpPr>
          <p:nvPr>
            <p:ph type="body"/>
          </p:nvPr>
        </p:nvSpPr>
        <p:spPr>
          <a:xfrm>
            <a:off x="2821320" y="21607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187" name="PlaceHolder 4"/>
          <p:cNvSpPr>
            <a:spLocks noGrp="1"/>
          </p:cNvSpPr>
          <p:nvPr>
            <p:ph type="body"/>
          </p:nvPr>
        </p:nvSpPr>
        <p:spPr>
          <a:xfrm>
            <a:off x="677160" y="4187520"/>
            <a:ext cx="4183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189" name="PlaceHolder 2"/>
          <p:cNvSpPr>
            <a:spLocks noGrp="1"/>
          </p:cNvSpPr>
          <p:nvPr>
            <p:ph type="body"/>
          </p:nvPr>
        </p:nvSpPr>
        <p:spPr>
          <a:xfrm>
            <a:off x="677160" y="2160720"/>
            <a:ext cx="4183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190" name="PlaceHolder 3"/>
          <p:cNvSpPr>
            <a:spLocks noGrp="1"/>
          </p:cNvSpPr>
          <p:nvPr>
            <p:ph type="body"/>
          </p:nvPr>
        </p:nvSpPr>
        <p:spPr>
          <a:xfrm>
            <a:off x="677160" y="4187520"/>
            <a:ext cx="4183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192" name="PlaceHolder 2"/>
          <p:cNvSpPr>
            <a:spLocks noGrp="1"/>
          </p:cNvSpPr>
          <p:nvPr>
            <p:ph type="body"/>
          </p:nvPr>
        </p:nvSpPr>
        <p:spPr>
          <a:xfrm>
            <a:off x="677160" y="21607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193" name="PlaceHolder 3"/>
          <p:cNvSpPr>
            <a:spLocks noGrp="1"/>
          </p:cNvSpPr>
          <p:nvPr>
            <p:ph type="body"/>
          </p:nvPr>
        </p:nvSpPr>
        <p:spPr>
          <a:xfrm>
            <a:off x="2821320" y="21607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194" name="PlaceHolder 4"/>
          <p:cNvSpPr>
            <a:spLocks noGrp="1"/>
          </p:cNvSpPr>
          <p:nvPr>
            <p:ph type="body"/>
          </p:nvPr>
        </p:nvSpPr>
        <p:spPr>
          <a:xfrm>
            <a:off x="2821320" y="41875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195" name="PlaceHolder 5"/>
          <p:cNvSpPr>
            <a:spLocks noGrp="1"/>
          </p:cNvSpPr>
          <p:nvPr>
            <p:ph type="body"/>
          </p:nvPr>
        </p:nvSpPr>
        <p:spPr>
          <a:xfrm>
            <a:off x="677160" y="41875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197" name="PlaceHolder 2"/>
          <p:cNvSpPr>
            <a:spLocks noGrp="1"/>
          </p:cNvSpPr>
          <p:nvPr>
            <p:ph type="body"/>
          </p:nvPr>
        </p:nvSpPr>
        <p:spPr>
          <a:xfrm>
            <a:off x="677160" y="2160720"/>
            <a:ext cx="13467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198" name="PlaceHolder 3"/>
          <p:cNvSpPr>
            <a:spLocks noGrp="1"/>
          </p:cNvSpPr>
          <p:nvPr>
            <p:ph type="body"/>
          </p:nvPr>
        </p:nvSpPr>
        <p:spPr>
          <a:xfrm>
            <a:off x="2091600" y="2160720"/>
            <a:ext cx="13467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199" name="PlaceHolder 4"/>
          <p:cNvSpPr>
            <a:spLocks noGrp="1"/>
          </p:cNvSpPr>
          <p:nvPr>
            <p:ph type="body"/>
          </p:nvPr>
        </p:nvSpPr>
        <p:spPr>
          <a:xfrm>
            <a:off x="3506040" y="2160720"/>
            <a:ext cx="13467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00" name="PlaceHolder 5"/>
          <p:cNvSpPr>
            <a:spLocks noGrp="1"/>
          </p:cNvSpPr>
          <p:nvPr>
            <p:ph type="body"/>
          </p:nvPr>
        </p:nvSpPr>
        <p:spPr>
          <a:xfrm>
            <a:off x="3506040" y="4187520"/>
            <a:ext cx="13467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01" name="PlaceHolder 6"/>
          <p:cNvSpPr>
            <a:spLocks noGrp="1"/>
          </p:cNvSpPr>
          <p:nvPr>
            <p:ph type="body"/>
          </p:nvPr>
        </p:nvSpPr>
        <p:spPr>
          <a:xfrm>
            <a:off x="2091600" y="4187520"/>
            <a:ext cx="13467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02" name="PlaceHolder 7"/>
          <p:cNvSpPr>
            <a:spLocks noGrp="1"/>
          </p:cNvSpPr>
          <p:nvPr>
            <p:ph type="body"/>
          </p:nvPr>
        </p:nvSpPr>
        <p:spPr>
          <a:xfrm>
            <a:off x="677160" y="4187520"/>
            <a:ext cx="13467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3"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214" name="PlaceHolder 2"/>
          <p:cNvSpPr>
            <a:spLocks noGrp="1"/>
          </p:cNvSpPr>
          <p:nvPr>
            <p:ph type="subTitle"/>
          </p:nvPr>
        </p:nvSpPr>
        <p:spPr>
          <a:xfrm>
            <a:off x="677160" y="2160720"/>
            <a:ext cx="4183560" cy="38804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216" name="PlaceHolder 2"/>
          <p:cNvSpPr>
            <a:spLocks noGrp="1"/>
          </p:cNvSpPr>
          <p:nvPr>
            <p:ph type="body"/>
          </p:nvPr>
        </p:nvSpPr>
        <p:spPr>
          <a:xfrm>
            <a:off x="677160" y="2160720"/>
            <a:ext cx="4183560" cy="388044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218" name="PlaceHolder 2"/>
          <p:cNvSpPr>
            <a:spLocks noGrp="1"/>
          </p:cNvSpPr>
          <p:nvPr>
            <p:ph type="body"/>
          </p:nvPr>
        </p:nvSpPr>
        <p:spPr>
          <a:xfrm>
            <a:off x="677160" y="2160720"/>
            <a:ext cx="2041560" cy="388044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19" name="PlaceHolder 3"/>
          <p:cNvSpPr>
            <a:spLocks noGrp="1"/>
          </p:cNvSpPr>
          <p:nvPr>
            <p:ph type="body"/>
          </p:nvPr>
        </p:nvSpPr>
        <p:spPr>
          <a:xfrm>
            <a:off x="2821320" y="2160720"/>
            <a:ext cx="2041560" cy="388044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0"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73" name="PlaceHolder 2"/>
          <p:cNvSpPr>
            <a:spLocks noGrp="1"/>
          </p:cNvSpPr>
          <p:nvPr>
            <p:ph type="body"/>
          </p:nvPr>
        </p:nvSpPr>
        <p:spPr>
          <a:xfrm>
            <a:off x="677160" y="2160720"/>
            <a:ext cx="4183560" cy="388044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1" name="PlaceHolder 1"/>
          <p:cNvSpPr>
            <a:spLocks noGrp="1"/>
          </p:cNvSpPr>
          <p:nvPr>
            <p:ph type="subTitle"/>
          </p:nvPr>
        </p:nvSpPr>
        <p:spPr>
          <a:xfrm>
            <a:off x="677160" y="609480"/>
            <a:ext cx="8596440" cy="6122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223" name="PlaceHolder 2"/>
          <p:cNvSpPr>
            <a:spLocks noGrp="1"/>
          </p:cNvSpPr>
          <p:nvPr>
            <p:ph type="body"/>
          </p:nvPr>
        </p:nvSpPr>
        <p:spPr>
          <a:xfrm>
            <a:off x="677160" y="21607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24" name="PlaceHolder 3"/>
          <p:cNvSpPr>
            <a:spLocks noGrp="1"/>
          </p:cNvSpPr>
          <p:nvPr>
            <p:ph type="body"/>
          </p:nvPr>
        </p:nvSpPr>
        <p:spPr>
          <a:xfrm>
            <a:off x="677160" y="41875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25" name="PlaceHolder 4"/>
          <p:cNvSpPr>
            <a:spLocks noGrp="1"/>
          </p:cNvSpPr>
          <p:nvPr>
            <p:ph type="body"/>
          </p:nvPr>
        </p:nvSpPr>
        <p:spPr>
          <a:xfrm>
            <a:off x="2821320" y="2160720"/>
            <a:ext cx="2041560" cy="388044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227" name="PlaceHolder 2"/>
          <p:cNvSpPr>
            <a:spLocks noGrp="1"/>
          </p:cNvSpPr>
          <p:nvPr>
            <p:ph type="body"/>
          </p:nvPr>
        </p:nvSpPr>
        <p:spPr>
          <a:xfrm>
            <a:off x="677160" y="2160720"/>
            <a:ext cx="2041560" cy="388044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28" name="PlaceHolder 3"/>
          <p:cNvSpPr>
            <a:spLocks noGrp="1"/>
          </p:cNvSpPr>
          <p:nvPr>
            <p:ph type="body"/>
          </p:nvPr>
        </p:nvSpPr>
        <p:spPr>
          <a:xfrm>
            <a:off x="2821320" y="21607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29" name="PlaceHolder 4"/>
          <p:cNvSpPr>
            <a:spLocks noGrp="1"/>
          </p:cNvSpPr>
          <p:nvPr>
            <p:ph type="body"/>
          </p:nvPr>
        </p:nvSpPr>
        <p:spPr>
          <a:xfrm>
            <a:off x="2821320" y="41875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231" name="PlaceHolder 2"/>
          <p:cNvSpPr>
            <a:spLocks noGrp="1"/>
          </p:cNvSpPr>
          <p:nvPr>
            <p:ph type="body"/>
          </p:nvPr>
        </p:nvSpPr>
        <p:spPr>
          <a:xfrm>
            <a:off x="677160" y="21607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32" name="PlaceHolder 3"/>
          <p:cNvSpPr>
            <a:spLocks noGrp="1"/>
          </p:cNvSpPr>
          <p:nvPr>
            <p:ph type="body"/>
          </p:nvPr>
        </p:nvSpPr>
        <p:spPr>
          <a:xfrm>
            <a:off x="2821320" y="21607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33" name="PlaceHolder 4"/>
          <p:cNvSpPr>
            <a:spLocks noGrp="1"/>
          </p:cNvSpPr>
          <p:nvPr>
            <p:ph type="body"/>
          </p:nvPr>
        </p:nvSpPr>
        <p:spPr>
          <a:xfrm>
            <a:off x="677160" y="4187520"/>
            <a:ext cx="4183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235" name="PlaceHolder 2"/>
          <p:cNvSpPr>
            <a:spLocks noGrp="1"/>
          </p:cNvSpPr>
          <p:nvPr>
            <p:ph type="body"/>
          </p:nvPr>
        </p:nvSpPr>
        <p:spPr>
          <a:xfrm>
            <a:off x="677160" y="2160720"/>
            <a:ext cx="4183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36" name="PlaceHolder 3"/>
          <p:cNvSpPr>
            <a:spLocks noGrp="1"/>
          </p:cNvSpPr>
          <p:nvPr>
            <p:ph type="body"/>
          </p:nvPr>
        </p:nvSpPr>
        <p:spPr>
          <a:xfrm>
            <a:off x="677160" y="4187520"/>
            <a:ext cx="4183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238" name="PlaceHolder 2"/>
          <p:cNvSpPr>
            <a:spLocks noGrp="1"/>
          </p:cNvSpPr>
          <p:nvPr>
            <p:ph type="body"/>
          </p:nvPr>
        </p:nvSpPr>
        <p:spPr>
          <a:xfrm>
            <a:off x="677160" y="21607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39" name="PlaceHolder 3"/>
          <p:cNvSpPr>
            <a:spLocks noGrp="1"/>
          </p:cNvSpPr>
          <p:nvPr>
            <p:ph type="body"/>
          </p:nvPr>
        </p:nvSpPr>
        <p:spPr>
          <a:xfrm>
            <a:off x="2821320" y="21607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40" name="PlaceHolder 4"/>
          <p:cNvSpPr>
            <a:spLocks noGrp="1"/>
          </p:cNvSpPr>
          <p:nvPr>
            <p:ph type="body"/>
          </p:nvPr>
        </p:nvSpPr>
        <p:spPr>
          <a:xfrm>
            <a:off x="2821320" y="41875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41" name="PlaceHolder 5"/>
          <p:cNvSpPr>
            <a:spLocks noGrp="1"/>
          </p:cNvSpPr>
          <p:nvPr>
            <p:ph type="body"/>
          </p:nvPr>
        </p:nvSpPr>
        <p:spPr>
          <a:xfrm>
            <a:off x="677160" y="41875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243" name="PlaceHolder 2"/>
          <p:cNvSpPr>
            <a:spLocks noGrp="1"/>
          </p:cNvSpPr>
          <p:nvPr>
            <p:ph type="body"/>
          </p:nvPr>
        </p:nvSpPr>
        <p:spPr>
          <a:xfrm>
            <a:off x="677160" y="2160720"/>
            <a:ext cx="13467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44" name="PlaceHolder 3"/>
          <p:cNvSpPr>
            <a:spLocks noGrp="1"/>
          </p:cNvSpPr>
          <p:nvPr>
            <p:ph type="body"/>
          </p:nvPr>
        </p:nvSpPr>
        <p:spPr>
          <a:xfrm>
            <a:off x="2091600" y="2160720"/>
            <a:ext cx="13467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45" name="PlaceHolder 4"/>
          <p:cNvSpPr>
            <a:spLocks noGrp="1"/>
          </p:cNvSpPr>
          <p:nvPr>
            <p:ph type="body"/>
          </p:nvPr>
        </p:nvSpPr>
        <p:spPr>
          <a:xfrm>
            <a:off x="3506040" y="2160720"/>
            <a:ext cx="13467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46" name="PlaceHolder 5"/>
          <p:cNvSpPr>
            <a:spLocks noGrp="1"/>
          </p:cNvSpPr>
          <p:nvPr>
            <p:ph type="body"/>
          </p:nvPr>
        </p:nvSpPr>
        <p:spPr>
          <a:xfrm>
            <a:off x="3506040" y="4187520"/>
            <a:ext cx="13467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47" name="PlaceHolder 6"/>
          <p:cNvSpPr>
            <a:spLocks noGrp="1"/>
          </p:cNvSpPr>
          <p:nvPr>
            <p:ph type="body"/>
          </p:nvPr>
        </p:nvSpPr>
        <p:spPr>
          <a:xfrm>
            <a:off x="2091600" y="4187520"/>
            <a:ext cx="13467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48" name="PlaceHolder 7"/>
          <p:cNvSpPr>
            <a:spLocks noGrp="1"/>
          </p:cNvSpPr>
          <p:nvPr>
            <p:ph type="body"/>
          </p:nvPr>
        </p:nvSpPr>
        <p:spPr>
          <a:xfrm>
            <a:off x="677160" y="4187520"/>
            <a:ext cx="13467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65"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266" name="PlaceHolder 2"/>
          <p:cNvSpPr>
            <a:spLocks noGrp="1"/>
          </p:cNvSpPr>
          <p:nvPr>
            <p:ph type="subTitle"/>
          </p:nvPr>
        </p:nvSpPr>
        <p:spPr>
          <a:xfrm>
            <a:off x="677160" y="2160720"/>
            <a:ext cx="4183560" cy="38804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268" name="PlaceHolder 2"/>
          <p:cNvSpPr>
            <a:spLocks noGrp="1"/>
          </p:cNvSpPr>
          <p:nvPr>
            <p:ph type="body"/>
          </p:nvPr>
        </p:nvSpPr>
        <p:spPr>
          <a:xfrm>
            <a:off x="677160" y="2160720"/>
            <a:ext cx="4183560" cy="388044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75" name="PlaceHolder 2"/>
          <p:cNvSpPr>
            <a:spLocks noGrp="1"/>
          </p:cNvSpPr>
          <p:nvPr>
            <p:ph type="body"/>
          </p:nvPr>
        </p:nvSpPr>
        <p:spPr>
          <a:xfrm>
            <a:off x="677160" y="2160720"/>
            <a:ext cx="2041560" cy="388044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76" name="PlaceHolder 3"/>
          <p:cNvSpPr>
            <a:spLocks noGrp="1"/>
          </p:cNvSpPr>
          <p:nvPr>
            <p:ph type="body"/>
          </p:nvPr>
        </p:nvSpPr>
        <p:spPr>
          <a:xfrm>
            <a:off x="2821320" y="2160720"/>
            <a:ext cx="2041560" cy="388044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270" name="PlaceHolder 2"/>
          <p:cNvSpPr>
            <a:spLocks noGrp="1"/>
          </p:cNvSpPr>
          <p:nvPr>
            <p:ph type="body"/>
          </p:nvPr>
        </p:nvSpPr>
        <p:spPr>
          <a:xfrm>
            <a:off x="677160" y="2160720"/>
            <a:ext cx="2041560" cy="388044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71" name="PlaceHolder 3"/>
          <p:cNvSpPr>
            <a:spLocks noGrp="1"/>
          </p:cNvSpPr>
          <p:nvPr>
            <p:ph type="body"/>
          </p:nvPr>
        </p:nvSpPr>
        <p:spPr>
          <a:xfrm>
            <a:off x="2821320" y="2160720"/>
            <a:ext cx="2041560" cy="388044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2"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3" name="PlaceHolder 1"/>
          <p:cNvSpPr>
            <a:spLocks noGrp="1"/>
          </p:cNvSpPr>
          <p:nvPr>
            <p:ph type="subTitle"/>
          </p:nvPr>
        </p:nvSpPr>
        <p:spPr>
          <a:xfrm>
            <a:off x="677160" y="609480"/>
            <a:ext cx="8596440" cy="6122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275" name="PlaceHolder 2"/>
          <p:cNvSpPr>
            <a:spLocks noGrp="1"/>
          </p:cNvSpPr>
          <p:nvPr>
            <p:ph type="body"/>
          </p:nvPr>
        </p:nvSpPr>
        <p:spPr>
          <a:xfrm>
            <a:off x="677160" y="21607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76" name="PlaceHolder 3"/>
          <p:cNvSpPr>
            <a:spLocks noGrp="1"/>
          </p:cNvSpPr>
          <p:nvPr>
            <p:ph type="body"/>
          </p:nvPr>
        </p:nvSpPr>
        <p:spPr>
          <a:xfrm>
            <a:off x="677160" y="41875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77" name="PlaceHolder 4"/>
          <p:cNvSpPr>
            <a:spLocks noGrp="1"/>
          </p:cNvSpPr>
          <p:nvPr>
            <p:ph type="body"/>
          </p:nvPr>
        </p:nvSpPr>
        <p:spPr>
          <a:xfrm>
            <a:off x="2821320" y="2160720"/>
            <a:ext cx="2041560" cy="388044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279" name="PlaceHolder 2"/>
          <p:cNvSpPr>
            <a:spLocks noGrp="1"/>
          </p:cNvSpPr>
          <p:nvPr>
            <p:ph type="body"/>
          </p:nvPr>
        </p:nvSpPr>
        <p:spPr>
          <a:xfrm>
            <a:off x="677160" y="2160720"/>
            <a:ext cx="2041560" cy="388044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80" name="PlaceHolder 3"/>
          <p:cNvSpPr>
            <a:spLocks noGrp="1"/>
          </p:cNvSpPr>
          <p:nvPr>
            <p:ph type="body"/>
          </p:nvPr>
        </p:nvSpPr>
        <p:spPr>
          <a:xfrm>
            <a:off x="2821320" y="21607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81" name="PlaceHolder 4"/>
          <p:cNvSpPr>
            <a:spLocks noGrp="1"/>
          </p:cNvSpPr>
          <p:nvPr>
            <p:ph type="body"/>
          </p:nvPr>
        </p:nvSpPr>
        <p:spPr>
          <a:xfrm>
            <a:off x="2821320" y="41875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283" name="PlaceHolder 2"/>
          <p:cNvSpPr>
            <a:spLocks noGrp="1"/>
          </p:cNvSpPr>
          <p:nvPr>
            <p:ph type="body"/>
          </p:nvPr>
        </p:nvSpPr>
        <p:spPr>
          <a:xfrm>
            <a:off x="677160" y="21607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84" name="PlaceHolder 3"/>
          <p:cNvSpPr>
            <a:spLocks noGrp="1"/>
          </p:cNvSpPr>
          <p:nvPr>
            <p:ph type="body"/>
          </p:nvPr>
        </p:nvSpPr>
        <p:spPr>
          <a:xfrm>
            <a:off x="2821320" y="21607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85" name="PlaceHolder 4"/>
          <p:cNvSpPr>
            <a:spLocks noGrp="1"/>
          </p:cNvSpPr>
          <p:nvPr>
            <p:ph type="body"/>
          </p:nvPr>
        </p:nvSpPr>
        <p:spPr>
          <a:xfrm>
            <a:off x="677160" y="4187520"/>
            <a:ext cx="4183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287" name="PlaceHolder 2"/>
          <p:cNvSpPr>
            <a:spLocks noGrp="1"/>
          </p:cNvSpPr>
          <p:nvPr>
            <p:ph type="body"/>
          </p:nvPr>
        </p:nvSpPr>
        <p:spPr>
          <a:xfrm>
            <a:off x="677160" y="2160720"/>
            <a:ext cx="4183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88" name="PlaceHolder 3"/>
          <p:cNvSpPr>
            <a:spLocks noGrp="1"/>
          </p:cNvSpPr>
          <p:nvPr>
            <p:ph type="body"/>
          </p:nvPr>
        </p:nvSpPr>
        <p:spPr>
          <a:xfrm>
            <a:off x="677160" y="4187520"/>
            <a:ext cx="4183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290" name="PlaceHolder 2"/>
          <p:cNvSpPr>
            <a:spLocks noGrp="1"/>
          </p:cNvSpPr>
          <p:nvPr>
            <p:ph type="body"/>
          </p:nvPr>
        </p:nvSpPr>
        <p:spPr>
          <a:xfrm>
            <a:off x="677160" y="21607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91" name="PlaceHolder 3"/>
          <p:cNvSpPr>
            <a:spLocks noGrp="1"/>
          </p:cNvSpPr>
          <p:nvPr>
            <p:ph type="body"/>
          </p:nvPr>
        </p:nvSpPr>
        <p:spPr>
          <a:xfrm>
            <a:off x="2821320" y="21607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92" name="PlaceHolder 4"/>
          <p:cNvSpPr>
            <a:spLocks noGrp="1"/>
          </p:cNvSpPr>
          <p:nvPr>
            <p:ph type="body"/>
          </p:nvPr>
        </p:nvSpPr>
        <p:spPr>
          <a:xfrm>
            <a:off x="2821320" y="41875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93" name="PlaceHolder 5"/>
          <p:cNvSpPr>
            <a:spLocks noGrp="1"/>
          </p:cNvSpPr>
          <p:nvPr>
            <p:ph type="body"/>
          </p:nvPr>
        </p:nvSpPr>
        <p:spPr>
          <a:xfrm>
            <a:off x="677160" y="41875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295" name="PlaceHolder 2"/>
          <p:cNvSpPr>
            <a:spLocks noGrp="1"/>
          </p:cNvSpPr>
          <p:nvPr>
            <p:ph type="body"/>
          </p:nvPr>
        </p:nvSpPr>
        <p:spPr>
          <a:xfrm>
            <a:off x="677160" y="2160720"/>
            <a:ext cx="13467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96" name="PlaceHolder 3"/>
          <p:cNvSpPr>
            <a:spLocks noGrp="1"/>
          </p:cNvSpPr>
          <p:nvPr>
            <p:ph type="body"/>
          </p:nvPr>
        </p:nvSpPr>
        <p:spPr>
          <a:xfrm>
            <a:off x="2091600" y="2160720"/>
            <a:ext cx="13467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97" name="PlaceHolder 4"/>
          <p:cNvSpPr>
            <a:spLocks noGrp="1"/>
          </p:cNvSpPr>
          <p:nvPr>
            <p:ph type="body"/>
          </p:nvPr>
        </p:nvSpPr>
        <p:spPr>
          <a:xfrm>
            <a:off x="3506040" y="2160720"/>
            <a:ext cx="13467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98" name="PlaceHolder 5"/>
          <p:cNvSpPr>
            <a:spLocks noGrp="1"/>
          </p:cNvSpPr>
          <p:nvPr>
            <p:ph type="body"/>
          </p:nvPr>
        </p:nvSpPr>
        <p:spPr>
          <a:xfrm>
            <a:off x="3506040" y="4187520"/>
            <a:ext cx="13467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299" name="PlaceHolder 6"/>
          <p:cNvSpPr>
            <a:spLocks noGrp="1"/>
          </p:cNvSpPr>
          <p:nvPr>
            <p:ph type="body"/>
          </p:nvPr>
        </p:nvSpPr>
        <p:spPr>
          <a:xfrm>
            <a:off x="2091600" y="4187520"/>
            <a:ext cx="13467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300" name="PlaceHolder 7"/>
          <p:cNvSpPr>
            <a:spLocks noGrp="1"/>
          </p:cNvSpPr>
          <p:nvPr>
            <p:ph type="body"/>
          </p:nvPr>
        </p:nvSpPr>
        <p:spPr>
          <a:xfrm>
            <a:off x="677160" y="4187520"/>
            <a:ext cx="13467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677160" y="609480"/>
            <a:ext cx="8596440" cy="6122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80" name="PlaceHolder 2"/>
          <p:cNvSpPr>
            <a:spLocks noGrp="1"/>
          </p:cNvSpPr>
          <p:nvPr>
            <p:ph type="body"/>
          </p:nvPr>
        </p:nvSpPr>
        <p:spPr>
          <a:xfrm>
            <a:off x="677160" y="21607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81" name="PlaceHolder 3"/>
          <p:cNvSpPr>
            <a:spLocks noGrp="1"/>
          </p:cNvSpPr>
          <p:nvPr>
            <p:ph type="body"/>
          </p:nvPr>
        </p:nvSpPr>
        <p:spPr>
          <a:xfrm>
            <a:off x="677160" y="41875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82" name="PlaceHolder 4"/>
          <p:cNvSpPr>
            <a:spLocks noGrp="1"/>
          </p:cNvSpPr>
          <p:nvPr>
            <p:ph type="body"/>
          </p:nvPr>
        </p:nvSpPr>
        <p:spPr>
          <a:xfrm>
            <a:off x="2821320" y="2160720"/>
            <a:ext cx="2041560" cy="388044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84" name="PlaceHolder 2"/>
          <p:cNvSpPr>
            <a:spLocks noGrp="1"/>
          </p:cNvSpPr>
          <p:nvPr>
            <p:ph type="body"/>
          </p:nvPr>
        </p:nvSpPr>
        <p:spPr>
          <a:xfrm>
            <a:off x="677160" y="2160720"/>
            <a:ext cx="2041560" cy="388044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85" name="PlaceHolder 3"/>
          <p:cNvSpPr>
            <a:spLocks noGrp="1"/>
          </p:cNvSpPr>
          <p:nvPr>
            <p:ph type="body"/>
          </p:nvPr>
        </p:nvSpPr>
        <p:spPr>
          <a:xfrm>
            <a:off x="2821320" y="21607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86" name="PlaceHolder 4"/>
          <p:cNvSpPr>
            <a:spLocks noGrp="1"/>
          </p:cNvSpPr>
          <p:nvPr>
            <p:ph type="body"/>
          </p:nvPr>
        </p:nvSpPr>
        <p:spPr>
          <a:xfrm>
            <a:off x="2821320" y="41875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77160" y="609480"/>
            <a:ext cx="8596440" cy="1320480"/>
          </a:xfrm>
          <a:prstGeom prst="rect">
            <a:avLst/>
          </a:prstGeom>
        </p:spPr>
        <p:txBody>
          <a:bodyPr lIns="0" tIns="0" rIns="0" bIns="0" anchor="ctr"/>
          <a:lstStyle/>
          <a:p>
            <a:endParaRPr lang="ru-RU" sz="1800" b="0" strike="noStrike" spc="-1">
              <a:solidFill>
                <a:srgbClr val="000000"/>
              </a:solidFill>
              <a:uFill>
                <a:solidFill>
                  <a:srgbClr val="FFFFFF"/>
                </a:solidFill>
              </a:uFill>
              <a:latin typeface="Trebuchet MS"/>
            </a:endParaRPr>
          </a:p>
        </p:txBody>
      </p:sp>
      <p:sp>
        <p:nvSpPr>
          <p:cNvPr id="88" name="PlaceHolder 2"/>
          <p:cNvSpPr>
            <a:spLocks noGrp="1"/>
          </p:cNvSpPr>
          <p:nvPr>
            <p:ph type="body"/>
          </p:nvPr>
        </p:nvSpPr>
        <p:spPr>
          <a:xfrm>
            <a:off x="677160" y="21607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89" name="PlaceHolder 3"/>
          <p:cNvSpPr>
            <a:spLocks noGrp="1"/>
          </p:cNvSpPr>
          <p:nvPr>
            <p:ph type="body"/>
          </p:nvPr>
        </p:nvSpPr>
        <p:spPr>
          <a:xfrm>
            <a:off x="2821320" y="2160720"/>
            <a:ext cx="2041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
        <p:nvSpPr>
          <p:cNvPr id="90" name="PlaceHolder 4"/>
          <p:cNvSpPr>
            <a:spLocks noGrp="1"/>
          </p:cNvSpPr>
          <p:nvPr>
            <p:ph type="body"/>
          </p:nvPr>
        </p:nvSpPr>
        <p:spPr>
          <a:xfrm>
            <a:off x="677160" y="4187520"/>
            <a:ext cx="4183560" cy="1850760"/>
          </a:xfrm>
          <a:prstGeom prst="rect">
            <a:avLst/>
          </a:prstGeom>
        </p:spPr>
        <p:txBody>
          <a:bodyPr lIns="0" tIns="0" rIns="0" bIns="0">
            <a:normAutofit/>
          </a:bodyPr>
          <a:lstStyle/>
          <a:p>
            <a:endParaRPr lang="ru-RU" sz="1800" b="0" strike="noStrike" spc="-1">
              <a:solidFill>
                <a:srgbClr val="404040"/>
              </a:solidFill>
              <a:uFill>
                <a:solidFill>
                  <a:srgbClr val="FFFFFF"/>
                </a:solidFill>
              </a:uFill>
              <a:latin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 name="Line 1"/>
          <p:cNvSpPr/>
          <p:nvPr/>
        </p:nvSpPr>
        <p:spPr>
          <a:xfrm>
            <a:off x="9370800" y="0"/>
            <a:ext cx="1219320" cy="6858000"/>
          </a:xfrm>
          <a:prstGeom prst="line">
            <a:avLst/>
          </a:prstGeom>
          <a:ln w="9360">
            <a:solidFill>
              <a:srgbClr val="BFBFBF"/>
            </a:solidFill>
            <a:round/>
          </a:ln>
        </p:spPr>
        <p:style>
          <a:lnRef idx="0">
            <a:scrgbClr r="0" g="0" b="0"/>
          </a:lnRef>
          <a:fillRef idx="0">
            <a:scrgbClr r="0" g="0" b="0"/>
          </a:fillRef>
          <a:effectRef idx="0">
            <a:scrgbClr r="0" g="0" b="0"/>
          </a:effectRef>
          <a:fontRef idx="minor"/>
        </p:style>
      </p:sp>
      <p:sp>
        <p:nvSpPr>
          <p:cNvPr id="49" name="Line 2"/>
          <p:cNvSpPr/>
          <p:nvPr/>
        </p:nvSpPr>
        <p:spPr>
          <a:xfrm flipH="1">
            <a:off x="7425000" y="3681360"/>
            <a:ext cx="4763520" cy="3176640"/>
          </a:xfrm>
          <a:prstGeom prst="line">
            <a:avLst/>
          </a:prstGeom>
          <a:ln w="9360">
            <a:solidFill>
              <a:srgbClr val="D9D9D9"/>
            </a:solidFill>
            <a:round/>
          </a:ln>
        </p:spPr>
        <p:style>
          <a:lnRef idx="0">
            <a:scrgbClr r="0" g="0" b="0"/>
          </a:lnRef>
          <a:fillRef idx="0">
            <a:scrgbClr r="0" g="0" b="0"/>
          </a:fillRef>
          <a:effectRef idx="0">
            <a:scrgbClr r="0" g="0" b="0"/>
          </a:effectRef>
          <a:fontRef idx="minor"/>
        </p:style>
      </p:sp>
      <p:sp>
        <p:nvSpPr>
          <p:cNvPr id="50" name="CustomShape 3"/>
          <p:cNvSpPr/>
          <p:nvPr/>
        </p:nvSpPr>
        <p:spPr>
          <a:xfrm>
            <a:off x="9181440" y="-8640"/>
            <a:ext cx="3006000" cy="686520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51" name="CustomShape 4"/>
          <p:cNvSpPr/>
          <p:nvPr/>
        </p:nvSpPr>
        <p:spPr>
          <a:xfrm>
            <a:off x="9603360" y="-8640"/>
            <a:ext cx="2586960" cy="686520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52" name="CustomShape 5"/>
          <p:cNvSpPr/>
          <p:nvPr/>
        </p:nvSpPr>
        <p:spPr>
          <a:xfrm>
            <a:off x="8932320" y="3048120"/>
            <a:ext cx="3258360" cy="380844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53" name="CustomShape 6"/>
          <p:cNvSpPr/>
          <p:nvPr/>
        </p:nvSpPr>
        <p:spPr>
          <a:xfrm>
            <a:off x="9334440" y="-8640"/>
            <a:ext cx="2853000" cy="68652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54" name="CustomShape 7"/>
          <p:cNvSpPr/>
          <p:nvPr/>
        </p:nvSpPr>
        <p:spPr>
          <a:xfrm>
            <a:off x="10898640" y="-8640"/>
            <a:ext cx="1288800" cy="686520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55" name="CustomShape 8"/>
          <p:cNvSpPr/>
          <p:nvPr/>
        </p:nvSpPr>
        <p:spPr>
          <a:xfrm>
            <a:off x="10938960" y="-8640"/>
            <a:ext cx="1248480" cy="686520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56" name="CustomShape 9"/>
          <p:cNvSpPr/>
          <p:nvPr/>
        </p:nvSpPr>
        <p:spPr>
          <a:xfrm>
            <a:off x="10371600" y="3589920"/>
            <a:ext cx="1815840" cy="326664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57" name="CustomShape 10"/>
          <p:cNvSpPr/>
          <p:nvPr/>
        </p:nvSpPr>
        <p:spPr>
          <a:xfrm>
            <a:off x="0" y="4013280"/>
            <a:ext cx="447120" cy="284328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58" name="Line 11"/>
          <p:cNvSpPr/>
          <p:nvPr/>
        </p:nvSpPr>
        <p:spPr>
          <a:xfrm>
            <a:off x="9370800" y="0"/>
            <a:ext cx="1219320" cy="6858000"/>
          </a:xfrm>
          <a:prstGeom prst="line">
            <a:avLst/>
          </a:prstGeom>
          <a:ln w="9360">
            <a:solidFill>
              <a:srgbClr val="BFBFBF"/>
            </a:solidFill>
            <a:round/>
          </a:ln>
        </p:spPr>
        <p:style>
          <a:lnRef idx="0">
            <a:scrgbClr r="0" g="0" b="0"/>
          </a:lnRef>
          <a:fillRef idx="0">
            <a:scrgbClr r="0" g="0" b="0"/>
          </a:fillRef>
          <a:effectRef idx="0">
            <a:scrgbClr r="0" g="0" b="0"/>
          </a:effectRef>
          <a:fontRef idx="minor"/>
        </p:style>
      </p:sp>
      <p:sp>
        <p:nvSpPr>
          <p:cNvPr id="59" name="Line 12"/>
          <p:cNvSpPr/>
          <p:nvPr/>
        </p:nvSpPr>
        <p:spPr>
          <a:xfrm flipH="1">
            <a:off x="7425000" y="3681360"/>
            <a:ext cx="4763520" cy="3176640"/>
          </a:xfrm>
          <a:prstGeom prst="line">
            <a:avLst/>
          </a:prstGeom>
          <a:ln w="9360">
            <a:solidFill>
              <a:srgbClr val="D9D9D9"/>
            </a:solidFill>
            <a:round/>
          </a:ln>
        </p:spPr>
        <p:style>
          <a:lnRef idx="0">
            <a:scrgbClr r="0" g="0" b="0"/>
          </a:lnRef>
          <a:fillRef idx="0">
            <a:scrgbClr r="0" g="0" b="0"/>
          </a:fillRef>
          <a:effectRef idx="0">
            <a:scrgbClr r="0" g="0" b="0"/>
          </a:effectRef>
          <a:fontRef idx="minor"/>
        </p:style>
      </p:sp>
      <p:sp>
        <p:nvSpPr>
          <p:cNvPr id="60" name="CustomShape 13"/>
          <p:cNvSpPr/>
          <p:nvPr/>
        </p:nvSpPr>
        <p:spPr>
          <a:xfrm>
            <a:off x="9181440" y="-8640"/>
            <a:ext cx="3006000" cy="686520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61" name="CustomShape 14"/>
          <p:cNvSpPr/>
          <p:nvPr/>
        </p:nvSpPr>
        <p:spPr>
          <a:xfrm>
            <a:off x="9603360" y="-8640"/>
            <a:ext cx="2586960" cy="686520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62" name="CustomShape 15"/>
          <p:cNvSpPr/>
          <p:nvPr/>
        </p:nvSpPr>
        <p:spPr>
          <a:xfrm>
            <a:off x="8932320" y="3048120"/>
            <a:ext cx="3258360" cy="380844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63" name="CustomShape 16"/>
          <p:cNvSpPr/>
          <p:nvPr/>
        </p:nvSpPr>
        <p:spPr>
          <a:xfrm>
            <a:off x="9334440" y="-8640"/>
            <a:ext cx="2853000" cy="68652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64" name="CustomShape 17"/>
          <p:cNvSpPr/>
          <p:nvPr/>
        </p:nvSpPr>
        <p:spPr>
          <a:xfrm>
            <a:off x="10898640" y="-8640"/>
            <a:ext cx="1288800" cy="686520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65" name="CustomShape 18"/>
          <p:cNvSpPr/>
          <p:nvPr/>
        </p:nvSpPr>
        <p:spPr>
          <a:xfrm>
            <a:off x="10938960" y="-8640"/>
            <a:ext cx="1248480" cy="686520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66" name="CustomShape 19"/>
          <p:cNvSpPr/>
          <p:nvPr/>
        </p:nvSpPr>
        <p:spPr>
          <a:xfrm>
            <a:off x="10371600" y="3589920"/>
            <a:ext cx="1815840" cy="326664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67" name="CustomShape 20"/>
          <p:cNvSpPr/>
          <p:nvPr/>
        </p:nvSpPr>
        <p:spPr>
          <a:xfrm rot="10800000">
            <a:off x="2526480" y="16996320"/>
            <a:ext cx="841320" cy="5664600"/>
          </a:xfrm>
          <a:prstGeom prst="triangle">
            <a:avLst>
              <a:gd name="adj" fmla="val 10000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68" name="PlaceHolder 2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69" name="PlaceHolder 2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 name="Line 1"/>
          <p:cNvSpPr/>
          <p:nvPr/>
        </p:nvSpPr>
        <p:spPr>
          <a:xfrm>
            <a:off x="9370800" y="0"/>
            <a:ext cx="1219320" cy="6858000"/>
          </a:xfrm>
          <a:prstGeom prst="line">
            <a:avLst/>
          </a:prstGeom>
          <a:ln w="9360">
            <a:solidFill>
              <a:srgbClr val="BFBFBF"/>
            </a:solidFill>
            <a:round/>
          </a:ln>
        </p:spPr>
        <p:style>
          <a:lnRef idx="0">
            <a:scrgbClr r="0" g="0" b="0"/>
          </a:lnRef>
          <a:fillRef idx="0">
            <a:scrgbClr r="0" g="0" b="0"/>
          </a:fillRef>
          <a:effectRef idx="0">
            <a:scrgbClr r="0" g="0" b="0"/>
          </a:effectRef>
          <a:fontRef idx="minor"/>
        </p:style>
      </p:sp>
      <p:sp>
        <p:nvSpPr>
          <p:cNvPr id="155" name="Line 2"/>
          <p:cNvSpPr/>
          <p:nvPr/>
        </p:nvSpPr>
        <p:spPr>
          <a:xfrm flipH="1">
            <a:off x="7425000" y="3681360"/>
            <a:ext cx="4763520" cy="3176640"/>
          </a:xfrm>
          <a:prstGeom prst="line">
            <a:avLst/>
          </a:prstGeom>
          <a:ln w="9360">
            <a:solidFill>
              <a:srgbClr val="D9D9D9"/>
            </a:solidFill>
            <a:round/>
          </a:ln>
        </p:spPr>
        <p:style>
          <a:lnRef idx="0">
            <a:scrgbClr r="0" g="0" b="0"/>
          </a:lnRef>
          <a:fillRef idx="0">
            <a:scrgbClr r="0" g="0" b="0"/>
          </a:fillRef>
          <a:effectRef idx="0">
            <a:scrgbClr r="0" g="0" b="0"/>
          </a:effectRef>
          <a:fontRef idx="minor"/>
        </p:style>
      </p:sp>
      <p:sp>
        <p:nvSpPr>
          <p:cNvPr id="156" name="CustomShape 3"/>
          <p:cNvSpPr/>
          <p:nvPr/>
        </p:nvSpPr>
        <p:spPr>
          <a:xfrm>
            <a:off x="9181440" y="-8640"/>
            <a:ext cx="3006000" cy="686520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57" name="CustomShape 4"/>
          <p:cNvSpPr/>
          <p:nvPr/>
        </p:nvSpPr>
        <p:spPr>
          <a:xfrm>
            <a:off x="9603360" y="-8640"/>
            <a:ext cx="2586960" cy="686520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58" name="CustomShape 5"/>
          <p:cNvSpPr/>
          <p:nvPr/>
        </p:nvSpPr>
        <p:spPr>
          <a:xfrm>
            <a:off x="8932320" y="3048120"/>
            <a:ext cx="3258360" cy="380844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59" name="CustomShape 6"/>
          <p:cNvSpPr/>
          <p:nvPr/>
        </p:nvSpPr>
        <p:spPr>
          <a:xfrm>
            <a:off x="9334440" y="-8640"/>
            <a:ext cx="2853000" cy="68652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60" name="CustomShape 7"/>
          <p:cNvSpPr/>
          <p:nvPr/>
        </p:nvSpPr>
        <p:spPr>
          <a:xfrm>
            <a:off x="10898640" y="-8640"/>
            <a:ext cx="1288800" cy="686520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61" name="CustomShape 8"/>
          <p:cNvSpPr/>
          <p:nvPr/>
        </p:nvSpPr>
        <p:spPr>
          <a:xfrm>
            <a:off x="10938960" y="-8640"/>
            <a:ext cx="1248480" cy="686520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62" name="CustomShape 9"/>
          <p:cNvSpPr/>
          <p:nvPr/>
        </p:nvSpPr>
        <p:spPr>
          <a:xfrm>
            <a:off x="10371600" y="3589920"/>
            <a:ext cx="1815840" cy="326664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63" name="CustomShape 10"/>
          <p:cNvSpPr/>
          <p:nvPr/>
        </p:nvSpPr>
        <p:spPr>
          <a:xfrm>
            <a:off x="0" y="4013280"/>
            <a:ext cx="447120" cy="284328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164" name="PlaceHolder 11"/>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165" name="PlaceHolder 12"/>
          <p:cNvSpPr>
            <a:spLocks noGrp="1"/>
          </p:cNvSpPr>
          <p:nvPr>
            <p:ph type="body"/>
          </p:nvPr>
        </p:nvSpPr>
        <p:spPr>
          <a:xfrm>
            <a:off x="60948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Seventh Outline Level</a:t>
            </a:r>
          </a:p>
        </p:txBody>
      </p:sp>
      <p:sp>
        <p:nvSpPr>
          <p:cNvPr id="166" name="PlaceHolder 13"/>
          <p:cNvSpPr>
            <a:spLocks noGrp="1"/>
          </p:cNvSpPr>
          <p:nvPr>
            <p:ph type="body"/>
          </p:nvPr>
        </p:nvSpPr>
        <p:spPr>
          <a:xfrm>
            <a:off x="623196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3" name="Line 1"/>
          <p:cNvSpPr/>
          <p:nvPr/>
        </p:nvSpPr>
        <p:spPr>
          <a:xfrm>
            <a:off x="9370800" y="0"/>
            <a:ext cx="1219320" cy="6858000"/>
          </a:xfrm>
          <a:prstGeom prst="line">
            <a:avLst/>
          </a:prstGeom>
          <a:ln w="9360">
            <a:solidFill>
              <a:srgbClr val="BFBFBF"/>
            </a:solidFill>
            <a:round/>
          </a:ln>
        </p:spPr>
        <p:style>
          <a:lnRef idx="0">
            <a:scrgbClr r="0" g="0" b="0"/>
          </a:lnRef>
          <a:fillRef idx="0">
            <a:scrgbClr r="0" g="0" b="0"/>
          </a:fillRef>
          <a:effectRef idx="0">
            <a:scrgbClr r="0" g="0" b="0"/>
          </a:effectRef>
          <a:fontRef idx="minor"/>
        </p:style>
      </p:sp>
      <p:sp>
        <p:nvSpPr>
          <p:cNvPr id="204" name="Line 2"/>
          <p:cNvSpPr/>
          <p:nvPr/>
        </p:nvSpPr>
        <p:spPr>
          <a:xfrm flipH="1">
            <a:off x="7425000" y="3681360"/>
            <a:ext cx="4763520" cy="3176640"/>
          </a:xfrm>
          <a:prstGeom prst="line">
            <a:avLst/>
          </a:prstGeom>
          <a:ln w="9360">
            <a:solidFill>
              <a:srgbClr val="D9D9D9"/>
            </a:solidFill>
            <a:round/>
          </a:ln>
        </p:spPr>
        <p:style>
          <a:lnRef idx="0">
            <a:scrgbClr r="0" g="0" b="0"/>
          </a:lnRef>
          <a:fillRef idx="0">
            <a:scrgbClr r="0" g="0" b="0"/>
          </a:fillRef>
          <a:effectRef idx="0">
            <a:scrgbClr r="0" g="0" b="0"/>
          </a:effectRef>
          <a:fontRef idx="minor"/>
        </p:style>
      </p:sp>
      <p:sp>
        <p:nvSpPr>
          <p:cNvPr id="205" name="CustomShape 3"/>
          <p:cNvSpPr/>
          <p:nvPr/>
        </p:nvSpPr>
        <p:spPr>
          <a:xfrm>
            <a:off x="9181440" y="-8640"/>
            <a:ext cx="3006000" cy="686520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206" name="CustomShape 4"/>
          <p:cNvSpPr/>
          <p:nvPr/>
        </p:nvSpPr>
        <p:spPr>
          <a:xfrm>
            <a:off x="9603360" y="-8640"/>
            <a:ext cx="2586960" cy="686520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207" name="CustomShape 5"/>
          <p:cNvSpPr/>
          <p:nvPr/>
        </p:nvSpPr>
        <p:spPr>
          <a:xfrm>
            <a:off x="8932320" y="3048120"/>
            <a:ext cx="3258360" cy="380844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208" name="CustomShape 6"/>
          <p:cNvSpPr/>
          <p:nvPr/>
        </p:nvSpPr>
        <p:spPr>
          <a:xfrm>
            <a:off x="9334440" y="-8640"/>
            <a:ext cx="2853000" cy="68652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209" name="CustomShape 7"/>
          <p:cNvSpPr/>
          <p:nvPr/>
        </p:nvSpPr>
        <p:spPr>
          <a:xfrm>
            <a:off x="10898640" y="-8640"/>
            <a:ext cx="1288800" cy="686520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210" name="CustomShape 8"/>
          <p:cNvSpPr/>
          <p:nvPr/>
        </p:nvSpPr>
        <p:spPr>
          <a:xfrm>
            <a:off x="10938960" y="-8640"/>
            <a:ext cx="1248480" cy="686520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211" name="CustomShape 9"/>
          <p:cNvSpPr/>
          <p:nvPr/>
        </p:nvSpPr>
        <p:spPr>
          <a:xfrm>
            <a:off x="10371600" y="3589920"/>
            <a:ext cx="1815840" cy="326664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212" name="CustomShape 10"/>
          <p:cNvSpPr/>
          <p:nvPr/>
        </p:nvSpPr>
        <p:spPr>
          <a:xfrm>
            <a:off x="0" y="4013280"/>
            <a:ext cx="447120" cy="284328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9" name="Line 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50" name="Line 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251" name="CustomShape 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2" name="CustomShape 4"/>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3" name="CustomShape 5"/>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4" name="CustomShape 6"/>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5" name="CustomShape 7"/>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6" name="CustomShape 8"/>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7" name="CustomShape 9"/>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8" name="CustomShape 10"/>
          <p:cNvSpPr/>
          <p:nvPr/>
        </p:nvSpPr>
        <p:spPr>
          <a:xfrm>
            <a:off x="0" y="4013280"/>
            <a:ext cx="448200" cy="2844360"/>
          </a:xfrm>
          <a:prstGeom prst="triangle">
            <a:avLst>
              <a:gd name="adj" fmla="val 0"/>
            </a:avLst>
          </a:prstGeom>
          <a:solidFill>
            <a:schemeClr val="accent1">
              <a:alpha val="85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9" name="PlaceHolder 11"/>
          <p:cNvSpPr>
            <a:spLocks noGrp="1"/>
          </p:cNvSpPr>
          <p:nvPr>
            <p:ph type="title"/>
          </p:nvPr>
        </p:nvSpPr>
        <p:spPr>
          <a:xfrm>
            <a:off x="677160" y="609480"/>
            <a:ext cx="8596440" cy="1320480"/>
          </a:xfrm>
          <a:prstGeom prst="rect">
            <a:avLst/>
          </a:prstGeom>
        </p:spPr>
        <p:txBody>
          <a:bodyPr/>
          <a:lstStyle/>
          <a:p>
            <a:pPr>
              <a:lnSpc>
                <a:spcPct val="100000"/>
              </a:lnSpc>
            </a:pPr>
            <a:r>
              <a:rPr lang="ru-RU" sz="3600" b="0" strike="noStrike" spc="-1">
                <a:solidFill>
                  <a:srgbClr val="90C226"/>
                </a:solidFill>
                <a:uFill>
                  <a:solidFill>
                    <a:srgbClr val="FFFFFF"/>
                  </a:solidFill>
                </a:uFill>
                <a:latin typeface="Trebuchet MS"/>
              </a:rPr>
              <a:t>Образец заголовка</a:t>
            </a:r>
            <a:endParaRPr lang="ru-RU" sz="3600" b="0" strike="noStrike" spc="-1">
              <a:solidFill>
                <a:srgbClr val="000000"/>
              </a:solidFill>
              <a:uFill>
                <a:solidFill>
                  <a:srgbClr val="FFFFFF"/>
                </a:solidFill>
              </a:uFill>
              <a:latin typeface="Trebuchet MS"/>
            </a:endParaRPr>
          </a:p>
        </p:txBody>
      </p:sp>
      <p:sp>
        <p:nvSpPr>
          <p:cNvPr id="260" name="PlaceHolder 12"/>
          <p:cNvSpPr>
            <a:spLocks noGrp="1"/>
          </p:cNvSpPr>
          <p:nvPr>
            <p:ph type="body"/>
          </p:nvPr>
        </p:nvSpPr>
        <p:spPr>
          <a:xfrm>
            <a:off x="677160" y="2160720"/>
            <a:ext cx="4183560" cy="3880440"/>
          </a:xfrm>
          <a:prstGeom prst="rect">
            <a:avLst/>
          </a:prstGeom>
        </p:spPr>
        <p:txBody>
          <a:bodyPr/>
          <a:lstStyle/>
          <a:p>
            <a:pPr marL="343080" indent="-342720">
              <a:lnSpc>
                <a:spcPct val="100000"/>
              </a:lnSpc>
              <a:spcBef>
                <a:spcPts val="1001"/>
              </a:spcBef>
              <a:buClr>
                <a:srgbClr val="90C226"/>
              </a:buClr>
              <a:buSzPct val="80000"/>
              <a:buFont typeface="Wingdings 3" charset="2"/>
              <a:buChar char=""/>
            </a:pPr>
            <a:r>
              <a:rPr lang="ru-RU" sz="1800" b="0" strike="noStrike" spc="-1">
                <a:solidFill>
                  <a:srgbClr val="404040"/>
                </a:solidFill>
                <a:uFill>
                  <a:solidFill>
                    <a:srgbClr val="FFFFFF"/>
                  </a:solidFill>
                </a:uFill>
                <a:latin typeface="Trebuchet MS"/>
              </a:rPr>
              <a:t>Образец текста</a:t>
            </a:r>
          </a:p>
          <a:p>
            <a:pPr marL="743040" lvl="1" indent="-285480">
              <a:lnSpc>
                <a:spcPct val="100000"/>
              </a:lnSpc>
              <a:spcBef>
                <a:spcPts val="1001"/>
              </a:spcBef>
              <a:buClr>
                <a:srgbClr val="90C226"/>
              </a:buClr>
              <a:buSzPct val="80000"/>
              <a:buFont typeface="Wingdings 3" charset="2"/>
              <a:buChar char=""/>
            </a:pPr>
            <a:r>
              <a:rPr lang="ru-RU" sz="1600" b="0" strike="noStrike" spc="-1">
                <a:solidFill>
                  <a:srgbClr val="404040"/>
                </a:solidFill>
                <a:uFill>
                  <a:solidFill>
                    <a:srgbClr val="FFFFFF"/>
                  </a:solidFill>
                </a:uFill>
                <a:latin typeface="Trebuchet MS"/>
              </a:rPr>
              <a:t>Второй уровень</a:t>
            </a:r>
          </a:p>
          <a:p>
            <a:pPr marL="1143000" lvl="2" indent="-228240">
              <a:lnSpc>
                <a:spcPct val="100000"/>
              </a:lnSpc>
              <a:spcBef>
                <a:spcPts val="1001"/>
              </a:spcBef>
              <a:buClr>
                <a:srgbClr val="90C226"/>
              </a:buClr>
              <a:buSzPct val="80000"/>
              <a:buFont typeface="Wingdings 3" charset="2"/>
              <a:buChar char=""/>
            </a:pPr>
            <a:r>
              <a:rPr lang="ru-RU" sz="1400" b="0" strike="noStrike" spc="-1">
                <a:solidFill>
                  <a:srgbClr val="404040"/>
                </a:solidFill>
                <a:uFill>
                  <a:solidFill>
                    <a:srgbClr val="FFFFFF"/>
                  </a:solidFill>
                </a:uFill>
                <a:latin typeface="Trebuchet MS"/>
              </a:rPr>
              <a:t>Третий уровень</a:t>
            </a:r>
          </a:p>
          <a:p>
            <a:pPr marL="1600200" lvl="3" indent="-228240">
              <a:lnSpc>
                <a:spcPct val="100000"/>
              </a:lnSpc>
              <a:spcBef>
                <a:spcPts val="1001"/>
              </a:spcBef>
              <a:buClr>
                <a:srgbClr val="90C226"/>
              </a:buClr>
              <a:buSzPct val="80000"/>
              <a:buFont typeface="Wingdings 3" charset="2"/>
              <a:buChar char=""/>
            </a:pPr>
            <a:r>
              <a:rPr lang="ru-RU" sz="1200" b="0" strike="noStrike" spc="-1">
                <a:solidFill>
                  <a:srgbClr val="404040"/>
                </a:solidFill>
                <a:uFill>
                  <a:solidFill>
                    <a:srgbClr val="FFFFFF"/>
                  </a:solidFill>
                </a:uFill>
                <a:latin typeface="Trebuchet MS"/>
              </a:rPr>
              <a:t>Четвертый уровень</a:t>
            </a:r>
          </a:p>
          <a:p>
            <a:pPr marL="2057400" lvl="4" indent="-228240">
              <a:lnSpc>
                <a:spcPct val="100000"/>
              </a:lnSpc>
              <a:spcBef>
                <a:spcPts val="1001"/>
              </a:spcBef>
              <a:buClr>
                <a:srgbClr val="90C226"/>
              </a:buClr>
              <a:buSzPct val="80000"/>
              <a:buFont typeface="Wingdings 3" charset="2"/>
              <a:buChar char=""/>
            </a:pPr>
            <a:r>
              <a:rPr lang="ru-RU" sz="1200" b="0" strike="noStrike" spc="-1">
                <a:solidFill>
                  <a:srgbClr val="404040"/>
                </a:solidFill>
                <a:uFill>
                  <a:solidFill>
                    <a:srgbClr val="FFFFFF"/>
                  </a:solidFill>
                </a:uFill>
                <a:latin typeface="Trebuchet MS"/>
              </a:rPr>
              <a:t>Пятый уровень</a:t>
            </a:r>
          </a:p>
        </p:txBody>
      </p:sp>
      <p:sp>
        <p:nvSpPr>
          <p:cNvPr id="261" name="PlaceHolder 13"/>
          <p:cNvSpPr>
            <a:spLocks noGrp="1"/>
          </p:cNvSpPr>
          <p:nvPr>
            <p:ph type="body"/>
          </p:nvPr>
        </p:nvSpPr>
        <p:spPr>
          <a:xfrm>
            <a:off x="5090040" y="2160720"/>
            <a:ext cx="4183560" cy="3880440"/>
          </a:xfrm>
          <a:prstGeom prst="rect">
            <a:avLst/>
          </a:prstGeom>
        </p:spPr>
        <p:txBody>
          <a:bodyPr/>
          <a:lstStyle/>
          <a:p>
            <a:pPr marL="343080" indent="-342720">
              <a:lnSpc>
                <a:spcPct val="100000"/>
              </a:lnSpc>
              <a:spcBef>
                <a:spcPts val="1001"/>
              </a:spcBef>
              <a:buClr>
                <a:srgbClr val="90C226"/>
              </a:buClr>
              <a:buSzPct val="80000"/>
              <a:buFont typeface="Wingdings 3" charset="2"/>
              <a:buChar char=""/>
            </a:pPr>
            <a:r>
              <a:rPr lang="ru-RU" sz="1800" b="0" strike="noStrike" spc="-1">
                <a:solidFill>
                  <a:srgbClr val="404040"/>
                </a:solidFill>
                <a:uFill>
                  <a:solidFill>
                    <a:srgbClr val="FFFFFF"/>
                  </a:solidFill>
                </a:uFill>
                <a:latin typeface="Trebuchet MS"/>
              </a:rPr>
              <a:t>Образец текста</a:t>
            </a:r>
          </a:p>
          <a:p>
            <a:pPr marL="743040" lvl="1" indent="-285480">
              <a:lnSpc>
                <a:spcPct val="100000"/>
              </a:lnSpc>
              <a:spcBef>
                <a:spcPts val="1001"/>
              </a:spcBef>
              <a:buClr>
                <a:srgbClr val="90C226"/>
              </a:buClr>
              <a:buSzPct val="80000"/>
              <a:buFont typeface="Wingdings 3" charset="2"/>
              <a:buChar char=""/>
            </a:pPr>
            <a:r>
              <a:rPr lang="ru-RU" sz="1600" b="0" strike="noStrike" spc="-1">
                <a:solidFill>
                  <a:srgbClr val="404040"/>
                </a:solidFill>
                <a:uFill>
                  <a:solidFill>
                    <a:srgbClr val="FFFFFF"/>
                  </a:solidFill>
                </a:uFill>
                <a:latin typeface="Trebuchet MS"/>
              </a:rPr>
              <a:t>Второй уровень</a:t>
            </a:r>
          </a:p>
          <a:p>
            <a:pPr marL="1143000" lvl="2" indent="-228240">
              <a:lnSpc>
                <a:spcPct val="100000"/>
              </a:lnSpc>
              <a:spcBef>
                <a:spcPts val="1001"/>
              </a:spcBef>
              <a:buClr>
                <a:srgbClr val="90C226"/>
              </a:buClr>
              <a:buSzPct val="80000"/>
              <a:buFont typeface="Wingdings 3" charset="2"/>
              <a:buChar char=""/>
            </a:pPr>
            <a:r>
              <a:rPr lang="ru-RU" sz="1400" b="0" strike="noStrike" spc="-1">
                <a:solidFill>
                  <a:srgbClr val="404040"/>
                </a:solidFill>
                <a:uFill>
                  <a:solidFill>
                    <a:srgbClr val="FFFFFF"/>
                  </a:solidFill>
                </a:uFill>
                <a:latin typeface="Trebuchet MS"/>
              </a:rPr>
              <a:t>Третий уровень</a:t>
            </a:r>
          </a:p>
          <a:p>
            <a:pPr marL="1600200" lvl="3" indent="-228240">
              <a:lnSpc>
                <a:spcPct val="100000"/>
              </a:lnSpc>
              <a:spcBef>
                <a:spcPts val="1001"/>
              </a:spcBef>
              <a:buClr>
                <a:srgbClr val="90C226"/>
              </a:buClr>
              <a:buSzPct val="80000"/>
              <a:buFont typeface="Wingdings 3" charset="2"/>
              <a:buChar char=""/>
            </a:pPr>
            <a:r>
              <a:rPr lang="ru-RU" sz="1200" b="0" strike="noStrike" spc="-1">
                <a:solidFill>
                  <a:srgbClr val="404040"/>
                </a:solidFill>
                <a:uFill>
                  <a:solidFill>
                    <a:srgbClr val="FFFFFF"/>
                  </a:solidFill>
                </a:uFill>
                <a:latin typeface="Trebuchet MS"/>
              </a:rPr>
              <a:t>Четвертый уровень</a:t>
            </a:r>
          </a:p>
          <a:p>
            <a:pPr marL="2057400" lvl="4" indent="-228240">
              <a:lnSpc>
                <a:spcPct val="100000"/>
              </a:lnSpc>
              <a:spcBef>
                <a:spcPts val="1001"/>
              </a:spcBef>
              <a:buClr>
                <a:srgbClr val="90C226"/>
              </a:buClr>
              <a:buSzPct val="80000"/>
              <a:buFont typeface="Wingdings 3" charset="2"/>
              <a:buChar char=""/>
            </a:pPr>
            <a:r>
              <a:rPr lang="ru-RU" sz="1200" b="0" strike="noStrike" spc="-1">
                <a:solidFill>
                  <a:srgbClr val="404040"/>
                </a:solidFill>
                <a:uFill>
                  <a:solidFill>
                    <a:srgbClr val="FFFFFF"/>
                  </a:solidFill>
                </a:uFill>
                <a:latin typeface="Trebuchet MS"/>
              </a:rPr>
              <a:t>Пятый уровень</a:t>
            </a:r>
          </a:p>
        </p:txBody>
      </p:sp>
      <p:sp>
        <p:nvSpPr>
          <p:cNvPr id="262" name="PlaceHolder 14"/>
          <p:cNvSpPr>
            <a:spLocks noGrp="1"/>
          </p:cNvSpPr>
          <p:nvPr>
            <p:ph type="dt"/>
          </p:nvPr>
        </p:nvSpPr>
        <p:spPr>
          <a:xfrm>
            <a:off x="7205040" y="6041520"/>
            <a:ext cx="911520" cy="364680"/>
          </a:xfrm>
          <a:prstGeom prst="rect">
            <a:avLst/>
          </a:prstGeom>
        </p:spPr>
        <p:txBody>
          <a:bodyPr anchor="ctr"/>
          <a:lstStyle/>
          <a:p>
            <a:pPr algn="r">
              <a:lnSpc>
                <a:spcPct val="100000"/>
              </a:lnSpc>
            </a:pPr>
            <a:fld id="{15EB1B72-6AF1-464C-8318-7378A65FE39C}" type="datetime">
              <a:rPr lang="en-US" sz="900" b="0" strike="noStrike" spc="-1">
                <a:solidFill>
                  <a:srgbClr val="8B8B8B"/>
                </a:solidFill>
                <a:uFill>
                  <a:solidFill>
                    <a:srgbClr val="FFFFFF"/>
                  </a:solidFill>
                </a:uFill>
                <a:latin typeface="Trebuchet MS"/>
              </a:rPr>
              <a:t>2/25/2020</a:t>
            </a:fld>
            <a:endParaRPr lang="en-US" sz="900" b="0" strike="noStrike" spc="-1">
              <a:solidFill>
                <a:srgbClr val="000000"/>
              </a:solidFill>
              <a:uFill>
                <a:solidFill>
                  <a:srgbClr val="FFFFFF"/>
                </a:solidFill>
              </a:uFill>
              <a:latin typeface="Times New Roman"/>
            </a:endParaRPr>
          </a:p>
        </p:txBody>
      </p:sp>
      <p:sp>
        <p:nvSpPr>
          <p:cNvPr id="263" name="PlaceHolder 15"/>
          <p:cNvSpPr>
            <a:spLocks noGrp="1"/>
          </p:cNvSpPr>
          <p:nvPr>
            <p:ph type="ftr"/>
          </p:nvPr>
        </p:nvSpPr>
        <p:spPr>
          <a:xfrm>
            <a:off x="677160" y="6041520"/>
            <a:ext cx="62971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264" name="PlaceHolder 16"/>
          <p:cNvSpPr>
            <a:spLocks noGrp="1"/>
          </p:cNvSpPr>
          <p:nvPr>
            <p:ph type="sldNum"/>
          </p:nvPr>
        </p:nvSpPr>
        <p:spPr>
          <a:xfrm>
            <a:off x="8590680" y="6041520"/>
            <a:ext cx="682920" cy="364680"/>
          </a:xfrm>
          <a:prstGeom prst="rect">
            <a:avLst/>
          </a:prstGeom>
        </p:spPr>
        <p:txBody>
          <a:bodyPr anchor="ctr"/>
          <a:lstStyle/>
          <a:p>
            <a:pPr algn="r">
              <a:lnSpc>
                <a:spcPct val="100000"/>
              </a:lnSpc>
            </a:pPr>
            <a:fld id="{C5B65832-13F7-4F33-A6D0-672EBDE09DAA}" type="slidenum">
              <a:rPr lang="en-US" sz="900" b="0" strike="noStrike" spc="-1">
                <a:solidFill>
                  <a:srgbClr val="90C226"/>
                </a:solidFill>
                <a:uFill>
                  <a:solidFill>
                    <a:srgbClr val="FFFFFF"/>
                  </a:solidFill>
                </a:uFill>
                <a:latin typeface="Trebuchet MS"/>
              </a:rPr>
              <a:t>‹#›</a:t>
            </a:fld>
            <a:endParaRPr lang="en-US" sz="9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8" Type="http://schemas.openxmlformats.org/officeDocument/2006/relationships/hyperlink" Target="https://cwiki.apache.org/confluence/display/Hive/Hive+on+Spark:+Getting+Started" TargetMode="External"/><Relationship Id="rId3" Type="http://schemas.openxmlformats.org/officeDocument/2006/relationships/hyperlink" Target="https://impala.apache.org/docs/build/html/topics/impala_concepts.html" TargetMode="External"/><Relationship Id="rId7" Type="http://schemas.openxmlformats.org/officeDocument/2006/relationships/hyperlink" Target="https://cwiki.apache.org/confluence/display/Hive/LanguageManual+Types" TargetMode="External"/><Relationship Id="rId2" Type="http://schemas.openxmlformats.org/officeDocument/2006/relationships/hyperlink" Target="http://dwgeek.com/introduction-hadoop-impala-architecture.html/" TargetMode="External"/><Relationship Id="rId1" Type="http://schemas.openxmlformats.org/officeDocument/2006/relationships/slideLayout" Target="../slideLayouts/slideLayout40.xml"/><Relationship Id="rId6" Type="http://schemas.openxmlformats.org/officeDocument/2006/relationships/hyperlink" Target="https://data-flair.training/blogs/bucketing-in-hive/" TargetMode="External"/><Relationship Id="rId5" Type="http://schemas.openxmlformats.org/officeDocument/2006/relationships/hyperlink" Target="https://cwiki.apache.org/confluence/display/Hive/Design" TargetMode="External"/><Relationship Id="rId4" Type="http://schemas.openxmlformats.org/officeDocument/2006/relationships/hyperlink" Target="https://data-flair.training/blogs/apache-hive-architecture/" TargetMode="External"/><Relationship Id="rId9" Type="http://schemas.openxmlformats.org/officeDocument/2006/relationships/hyperlink" Target="https://cwiki.apache.org/confluence/display/Hive/Hive+on+Tez"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dnuggets.com/2014/08/four-main-languages-analytics-data-mining-data-science.html" TargetMode="Externa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hyperlink" Target="https://towardsdatascience.com/programming-languages-for-data-scientists-afde2eaf5cc5" TargetMode="External"/><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medium.com/datadriveninvestor/top-6-data-science-programming-languages-for-2019-39ba1b6819a8" TargetMode="Externa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CustomShape 1"/>
          <p:cNvSpPr/>
          <p:nvPr/>
        </p:nvSpPr>
        <p:spPr>
          <a:xfrm>
            <a:off x="1532160" y="4120920"/>
            <a:ext cx="8047080" cy="165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spcBef>
                <a:spcPts val="1001"/>
              </a:spcBef>
            </a:pPr>
            <a:r>
              <a:rPr lang="en-US" sz="1800" b="0" strike="noStrike" spc="-1" dirty="0" err="1">
                <a:solidFill>
                  <a:srgbClr val="808080"/>
                </a:solidFill>
                <a:uFill>
                  <a:solidFill>
                    <a:srgbClr val="FFFFFF"/>
                  </a:solidFill>
                </a:uFill>
                <a:latin typeface="Trebuchet MS"/>
                <a:ea typeface="DejaVu Sans"/>
              </a:rPr>
              <a:t>Лекция</a:t>
            </a:r>
            <a:r>
              <a:rPr lang="en-US" sz="1800" b="0" strike="noStrike" spc="-1" dirty="0">
                <a:solidFill>
                  <a:srgbClr val="808080"/>
                </a:solidFill>
                <a:uFill>
                  <a:solidFill>
                    <a:srgbClr val="FFFFFF"/>
                  </a:solidFill>
                </a:uFill>
                <a:latin typeface="Trebuchet MS"/>
                <a:ea typeface="DejaVu Sans"/>
              </a:rPr>
              <a:t> </a:t>
            </a:r>
            <a:r>
              <a:rPr lang="en-US" sz="1800" b="0" strike="noStrike" spc="-1" dirty="0" smtClean="0">
                <a:solidFill>
                  <a:srgbClr val="808080"/>
                </a:solidFill>
                <a:uFill>
                  <a:solidFill>
                    <a:srgbClr val="FFFFFF"/>
                  </a:solidFill>
                </a:uFill>
                <a:latin typeface="Trebuchet MS"/>
                <a:ea typeface="DejaVu Sans"/>
              </a:rPr>
              <a:t>№4 </a:t>
            </a:r>
            <a:r>
              <a:rPr lang="en-US" spc="-1" dirty="0" smtClean="0">
                <a:solidFill>
                  <a:srgbClr val="808080"/>
                </a:solidFill>
                <a:uFill>
                  <a:solidFill>
                    <a:srgbClr val="FFFFFF"/>
                  </a:solidFill>
                </a:uFill>
                <a:latin typeface="Trebuchet MS"/>
                <a:ea typeface="DejaVu Sans"/>
              </a:rPr>
              <a:t>PIG, Hive, Impala</a:t>
            </a:r>
            <a:endParaRPr lang="en-US" sz="1800" b="0" strike="noStrike" spc="-1" dirty="0">
              <a:solidFill>
                <a:srgbClr val="000000"/>
              </a:solidFill>
              <a:uFill>
                <a:solidFill>
                  <a:srgbClr val="FFFFFF"/>
                </a:solidFill>
              </a:uFill>
              <a:latin typeface="Arial"/>
            </a:endParaRPr>
          </a:p>
          <a:p>
            <a:pPr algn="r">
              <a:lnSpc>
                <a:spcPct val="100000"/>
              </a:lnSpc>
              <a:spcBef>
                <a:spcPts val="1001"/>
              </a:spcBef>
            </a:pPr>
            <a:r>
              <a:rPr lang="en-US" sz="1800" b="0" strike="noStrike" spc="-1" dirty="0" err="1">
                <a:solidFill>
                  <a:srgbClr val="808080"/>
                </a:solidFill>
                <a:uFill>
                  <a:solidFill>
                    <a:srgbClr val="FFFFFF"/>
                  </a:solidFill>
                </a:uFill>
                <a:latin typeface="Trebuchet MS"/>
                <a:ea typeface="DejaVu Sans"/>
              </a:rPr>
              <a:t>Для</a:t>
            </a:r>
            <a:r>
              <a:rPr lang="en-US" sz="1800" b="0" strike="noStrike" spc="-1" dirty="0">
                <a:solidFill>
                  <a:srgbClr val="808080"/>
                </a:solidFill>
                <a:uFill>
                  <a:solidFill>
                    <a:srgbClr val="FFFFFF"/>
                  </a:solidFill>
                </a:uFill>
                <a:latin typeface="Trebuchet MS"/>
                <a:ea typeface="DejaVu Sans"/>
              </a:rPr>
              <a:t> </a:t>
            </a:r>
            <a:r>
              <a:rPr lang="en-US" sz="1800" b="0" strike="noStrike" spc="-1" dirty="0" err="1">
                <a:solidFill>
                  <a:srgbClr val="808080"/>
                </a:solidFill>
                <a:uFill>
                  <a:solidFill>
                    <a:srgbClr val="FFFFFF"/>
                  </a:solidFill>
                </a:uFill>
                <a:latin typeface="Trebuchet MS"/>
                <a:ea typeface="DejaVu Sans"/>
              </a:rPr>
              <a:t>GeekBrains</a:t>
            </a:r>
            <a:r>
              <a:rPr lang="en-US" sz="1800" b="0" strike="noStrike" spc="-1" dirty="0">
                <a:solidFill>
                  <a:srgbClr val="808080"/>
                </a:solidFill>
                <a:uFill>
                  <a:solidFill>
                    <a:srgbClr val="FFFFFF"/>
                  </a:solidFill>
                </a:uFill>
                <a:latin typeface="Trebuchet MS"/>
                <a:ea typeface="DejaVu Sans"/>
              </a:rPr>
              <a:t> </a:t>
            </a:r>
            <a:endParaRPr lang="en-US" sz="1800" b="0" strike="noStrike" spc="-1" dirty="0">
              <a:solidFill>
                <a:srgbClr val="000000"/>
              </a:solidFill>
              <a:uFill>
                <a:solidFill>
                  <a:srgbClr val="FFFFFF"/>
                </a:solidFill>
              </a:uFill>
              <a:latin typeface="Arial"/>
            </a:endParaRPr>
          </a:p>
          <a:p>
            <a:pPr algn="r">
              <a:lnSpc>
                <a:spcPct val="100000"/>
              </a:lnSpc>
              <a:spcBef>
                <a:spcPts val="1001"/>
              </a:spcBef>
            </a:pPr>
            <a:r>
              <a:rPr lang="en-US" sz="1800" b="0" strike="noStrike" spc="-1" dirty="0" err="1">
                <a:solidFill>
                  <a:srgbClr val="808080"/>
                </a:solidFill>
                <a:uFill>
                  <a:solidFill>
                    <a:srgbClr val="FFFFFF"/>
                  </a:solidFill>
                </a:uFill>
                <a:latin typeface="Trebuchet MS"/>
                <a:ea typeface="DejaVu Sans"/>
              </a:rPr>
              <a:t>Андрей</a:t>
            </a:r>
            <a:r>
              <a:rPr lang="en-US" sz="1800" b="0" strike="noStrike" spc="-1" dirty="0">
                <a:solidFill>
                  <a:srgbClr val="808080"/>
                </a:solidFill>
                <a:uFill>
                  <a:solidFill>
                    <a:srgbClr val="FFFFFF"/>
                  </a:solidFill>
                </a:uFill>
                <a:latin typeface="Trebuchet MS"/>
                <a:ea typeface="DejaVu Sans"/>
              </a:rPr>
              <a:t> </a:t>
            </a:r>
            <a:r>
              <a:rPr lang="en-US" sz="1800" b="0" strike="noStrike" spc="-1" dirty="0" err="1">
                <a:solidFill>
                  <a:srgbClr val="808080"/>
                </a:solidFill>
                <a:uFill>
                  <a:solidFill>
                    <a:srgbClr val="FFFFFF"/>
                  </a:solidFill>
                </a:uFill>
                <a:latin typeface="Trebuchet MS"/>
                <a:ea typeface="DejaVu Sans"/>
              </a:rPr>
              <a:t>Деканович</a:t>
            </a:r>
            <a:endParaRPr lang="en-US" sz="1800" b="0" strike="noStrike" spc="-1" dirty="0">
              <a:solidFill>
                <a:srgbClr val="000000"/>
              </a:solidFill>
              <a:uFill>
                <a:solidFill>
                  <a:srgbClr val="FFFFFF"/>
                </a:solidFill>
              </a:uFill>
              <a:latin typeface="Arial"/>
            </a:endParaRPr>
          </a:p>
        </p:txBody>
      </p:sp>
      <p:sp>
        <p:nvSpPr>
          <p:cNvPr id="353" name="CustomShape 2"/>
          <p:cNvSpPr/>
          <p:nvPr/>
        </p:nvSpPr>
        <p:spPr>
          <a:xfrm>
            <a:off x="155520" y="-144360"/>
            <a:ext cx="303480" cy="303480"/>
          </a:xfrm>
          <a:prstGeom prst="rect">
            <a:avLst/>
          </a:prstGeom>
          <a:noFill/>
          <a:ln>
            <a:noFill/>
          </a:ln>
        </p:spPr>
        <p:style>
          <a:lnRef idx="0">
            <a:scrgbClr r="0" g="0" b="0"/>
          </a:lnRef>
          <a:fillRef idx="0">
            <a:scrgbClr r="0" g="0" b="0"/>
          </a:fillRef>
          <a:effectRef idx="0">
            <a:scrgbClr r="0" g="0" b="0"/>
          </a:effectRef>
          <a:fontRef idx="minor"/>
        </p:style>
      </p:sp>
      <p:pic>
        <p:nvPicPr>
          <p:cNvPr id="354" name="Рисунок 4"/>
          <p:cNvPicPr/>
          <p:nvPr/>
        </p:nvPicPr>
        <p:blipFill>
          <a:blip r:embed="rId2"/>
          <a:stretch/>
        </p:blipFill>
        <p:spPr>
          <a:xfrm>
            <a:off x="3305160" y="1820880"/>
            <a:ext cx="3570480" cy="1903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ustomShape 1"/>
          <p:cNvSpPr/>
          <p:nvPr/>
        </p:nvSpPr>
        <p:spPr>
          <a:xfrm>
            <a:off x="1223793" y="418398"/>
            <a:ext cx="7679880" cy="730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ru-RU" sz="3600" b="0" strike="noStrike" spc="-1" dirty="0" smtClean="0">
                <a:solidFill>
                  <a:srgbClr val="89C765"/>
                </a:solidFill>
                <a:uFill>
                  <a:solidFill>
                    <a:srgbClr val="FFFFFF"/>
                  </a:solidFill>
                </a:uFill>
                <a:latin typeface="Trebuchet MS"/>
                <a:ea typeface="DejaVu Sans"/>
              </a:rPr>
              <a:t>Архитектура </a:t>
            </a:r>
            <a:r>
              <a:rPr lang="en-US" sz="3600" b="0" strike="noStrike" spc="-1" dirty="0" smtClean="0">
                <a:solidFill>
                  <a:srgbClr val="89C765"/>
                </a:solidFill>
                <a:uFill>
                  <a:solidFill>
                    <a:srgbClr val="FFFFFF"/>
                  </a:solidFill>
                </a:uFill>
                <a:latin typeface="Trebuchet MS"/>
                <a:ea typeface="DejaVu Sans"/>
              </a:rPr>
              <a:t>Hive </a:t>
            </a:r>
            <a:endParaRPr lang="en-US" sz="3600" b="0" strike="noStrike" spc="-1" dirty="0">
              <a:solidFill>
                <a:srgbClr val="000000"/>
              </a:solidFill>
              <a:uFill>
                <a:solidFill>
                  <a:srgbClr val="FFFFFF"/>
                </a:solidFill>
              </a:uFill>
              <a:latin typeface="Arial"/>
            </a:endParaRPr>
          </a:p>
        </p:txBody>
      </p:sp>
      <p:sp>
        <p:nvSpPr>
          <p:cNvPr id="362" name="CustomShape 2"/>
          <p:cNvSpPr/>
          <p:nvPr/>
        </p:nvSpPr>
        <p:spPr>
          <a:xfrm>
            <a:off x="678239" y="1004760"/>
            <a:ext cx="9224043" cy="51606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09080">
              <a:lnSpc>
                <a:spcPct val="100000"/>
              </a:lnSpc>
              <a:spcBef>
                <a:spcPts val="1417"/>
              </a:spcBef>
              <a:buClr>
                <a:srgbClr val="000000"/>
              </a:buClr>
              <a:buSzPct val="45000"/>
            </a:pPr>
            <a:endParaRPr lang="ru-RU" sz="2400" b="1" spc="-1" dirty="0" smtClean="0">
              <a:solidFill>
                <a:srgbClr val="000000"/>
              </a:solidFill>
              <a:uFill>
                <a:solidFill>
                  <a:srgbClr val="FFFFFF"/>
                </a:solidFill>
              </a:uFill>
            </a:endParaRPr>
          </a:p>
          <a:p>
            <a:pPr marL="109080">
              <a:lnSpc>
                <a:spcPct val="100000"/>
              </a:lnSpc>
              <a:spcBef>
                <a:spcPts val="1417"/>
              </a:spcBef>
              <a:buClr>
                <a:srgbClr val="000000"/>
              </a:buClr>
              <a:buSzPct val="45000"/>
            </a:pPr>
            <a:endParaRPr lang="ru-RU" sz="1600" dirty="0" smtClean="0"/>
          </a:p>
          <a:p>
            <a:pPr marL="909180" lvl="1" indent="-342900">
              <a:spcBef>
                <a:spcPts val="850"/>
              </a:spcBef>
              <a:buClr>
                <a:srgbClr val="000000"/>
              </a:buClr>
              <a:buSzPct val="45000"/>
              <a:buFont typeface="Arial" panose="020B0604020202020204" pitchFamily="34" charset="0"/>
              <a:buChar char="•"/>
            </a:pPr>
            <a:endParaRPr lang="en-US" sz="1600" b="1" dirty="0" smtClean="0"/>
          </a:p>
          <a:p>
            <a:pPr marL="909180" lvl="1" indent="-342900">
              <a:spcBef>
                <a:spcPts val="850"/>
              </a:spcBef>
              <a:buClr>
                <a:srgbClr val="000000"/>
              </a:buClr>
              <a:buSzPct val="45000"/>
              <a:buFont typeface="Arial" panose="020B0604020202020204" pitchFamily="34" charset="0"/>
              <a:buChar char="•"/>
            </a:pPr>
            <a:endParaRPr lang="en-US" sz="1900" b="0" strike="noStrike" spc="-1" dirty="0">
              <a:solidFill>
                <a:srgbClr val="000000"/>
              </a:solidFill>
              <a:uFill>
                <a:solidFill>
                  <a:srgbClr val="FFFFFF"/>
                </a:solidFill>
              </a:uFill>
            </a:endParaRPr>
          </a:p>
          <a:p>
            <a:pPr>
              <a:lnSpc>
                <a:spcPct val="100000"/>
              </a:lnSpc>
              <a:spcBef>
                <a:spcPts val="1417"/>
              </a:spcBef>
            </a:pPr>
            <a:endParaRPr lang="en-US" sz="2600" b="0" strike="noStrike" spc="-1" dirty="0">
              <a:solidFill>
                <a:srgbClr val="000000"/>
              </a:solidFill>
              <a:uFill>
                <a:solidFill>
                  <a:srgbClr val="FFFFFF"/>
                </a:solidFill>
              </a:uFill>
              <a:latin typeface="Arial"/>
            </a:endParaRPr>
          </a:p>
          <a:p>
            <a:pPr>
              <a:lnSpc>
                <a:spcPct val="100000"/>
              </a:lnSpc>
              <a:spcBef>
                <a:spcPts val="1417"/>
              </a:spcBef>
            </a:pPr>
            <a:endParaRPr lang="en-US" sz="2600" b="0" strike="noStrike" spc="-1" dirty="0">
              <a:solidFill>
                <a:srgbClr val="000000"/>
              </a:solidFill>
              <a:uFill>
                <a:solidFill>
                  <a:srgbClr val="FFFFFF"/>
                </a:solidFill>
              </a:uFill>
              <a:latin typeface="Arial"/>
            </a:endParaRPr>
          </a:p>
        </p:txBody>
      </p:sp>
      <p:sp>
        <p:nvSpPr>
          <p:cNvPr id="7" name="TextShape 2"/>
          <p:cNvSpPr txBox="1"/>
          <p:nvPr/>
        </p:nvSpPr>
        <p:spPr>
          <a:xfrm>
            <a:off x="1157890" y="1131552"/>
            <a:ext cx="7476128" cy="4907016"/>
          </a:xfrm>
          <a:prstGeom prst="rect">
            <a:avLst/>
          </a:prstGeom>
          <a:noFill/>
          <a:ln>
            <a:noFill/>
          </a:ln>
        </p:spPr>
        <p:txBody>
          <a:bodyPr>
            <a:normAutofit fontScale="85000" lnSpcReduction="20000"/>
          </a:bodyPr>
          <a:lstStyle/>
          <a:p>
            <a:pPr marL="343080" indent="-342720">
              <a:lnSpc>
                <a:spcPct val="100000"/>
              </a:lnSpc>
              <a:spcBef>
                <a:spcPts val="1001"/>
              </a:spcBef>
              <a:buClr>
                <a:srgbClr val="90C226"/>
              </a:buClr>
              <a:buSzPct val="80000"/>
              <a:buFont typeface="Wingdings 3" charset="2"/>
              <a:buChar char=""/>
            </a:pPr>
            <a:r>
              <a:rPr lang="en-US" dirty="0" smtClean="0">
                <a:solidFill>
                  <a:srgbClr val="92D050"/>
                </a:solidFill>
              </a:rPr>
              <a:t>Hadoop </a:t>
            </a:r>
            <a:r>
              <a:rPr lang="en-US" dirty="0">
                <a:solidFill>
                  <a:srgbClr val="92D050"/>
                </a:solidFill>
              </a:rPr>
              <a:t>core </a:t>
            </a:r>
            <a:r>
              <a:rPr lang="en-US" dirty="0" smtClean="0">
                <a:solidFill>
                  <a:srgbClr val="92D050"/>
                </a:solidFill>
              </a:rPr>
              <a:t>components</a:t>
            </a:r>
          </a:p>
          <a:p>
            <a:pPr marL="457560" lvl="1">
              <a:spcBef>
                <a:spcPts val="1001"/>
              </a:spcBef>
              <a:buClr>
                <a:srgbClr val="90C226"/>
              </a:buClr>
              <a:buSzPct val="80000"/>
            </a:pPr>
            <a:r>
              <a:rPr lang="en-US" dirty="0" smtClean="0"/>
              <a:t>HDFS/YARN</a:t>
            </a:r>
            <a:endParaRPr lang="ru-RU" dirty="0" smtClean="0"/>
          </a:p>
          <a:p>
            <a:pPr marL="343080" indent="-342720">
              <a:spcBef>
                <a:spcPts val="1001"/>
              </a:spcBef>
              <a:buClr>
                <a:srgbClr val="90C226"/>
              </a:buClr>
              <a:buSzPct val="80000"/>
              <a:buFont typeface="Wingdings 3" charset="2"/>
              <a:buChar char=""/>
            </a:pPr>
            <a:r>
              <a:rPr lang="en-US" dirty="0" err="1" smtClean="0">
                <a:solidFill>
                  <a:srgbClr val="92D050"/>
                </a:solidFill>
              </a:rPr>
              <a:t>Metastore</a:t>
            </a:r>
            <a:endParaRPr lang="en-US" dirty="0" smtClean="0">
              <a:solidFill>
                <a:srgbClr val="92D050"/>
              </a:solidFill>
            </a:endParaRPr>
          </a:p>
          <a:p>
            <a:pPr marL="457560" lvl="1">
              <a:spcBef>
                <a:spcPts val="1001"/>
              </a:spcBef>
              <a:buClr>
                <a:srgbClr val="90C226"/>
              </a:buClr>
              <a:buSzPct val="80000"/>
            </a:pPr>
            <a:r>
              <a:rPr lang="ru-RU" dirty="0" smtClean="0"/>
              <a:t>Хранит информацию о объектах базы</a:t>
            </a:r>
            <a:endParaRPr lang="en-US" dirty="0" smtClean="0"/>
          </a:p>
          <a:p>
            <a:pPr marL="343080" indent="-342720">
              <a:spcBef>
                <a:spcPts val="1001"/>
              </a:spcBef>
              <a:buClr>
                <a:srgbClr val="90C226"/>
              </a:buClr>
              <a:buSzPct val="80000"/>
              <a:buFont typeface="Wingdings 3" charset="2"/>
              <a:buChar char=""/>
            </a:pPr>
            <a:r>
              <a:rPr lang="en-US" dirty="0" smtClean="0">
                <a:solidFill>
                  <a:srgbClr val="92D050"/>
                </a:solidFill>
              </a:rPr>
              <a:t>Driver</a:t>
            </a:r>
            <a:endParaRPr lang="ru-RU" dirty="0" smtClean="0">
              <a:solidFill>
                <a:srgbClr val="92D050"/>
              </a:solidFill>
            </a:endParaRPr>
          </a:p>
          <a:p>
            <a:pPr marL="457560" lvl="1">
              <a:spcBef>
                <a:spcPts val="1001"/>
              </a:spcBef>
              <a:buClr>
                <a:srgbClr val="90C226"/>
              </a:buClr>
              <a:buSzPct val="80000"/>
            </a:pPr>
            <a:r>
              <a:rPr lang="ru-RU" dirty="0" smtClean="0"/>
              <a:t>Драйвер делает собственно работу по разбору запроса, составлению плана запроса и созданию </a:t>
            </a:r>
            <a:r>
              <a:rPr lang="ru-RU" dirty="0" err="1" smtClean="0"/>
              <a:t>джоба</a:t>
            </a:r>
            <a:r>
              <a:rPr lang="ru-RU" dirty="0" smtClean="0"/>
              <a:t>.</a:t>
            </a:r>
            <a:endParaRPr lang="en-US" dirty="0"/>
          </a:p>
          <a:p>
            <a:pPr marL="800280" lvl="1" indent="-342720">
              <a:spcBef>
                <a:spcPts val="1001"/>
              </a:spcBef>
              <a:buClr>
                <a:srgbClr val="90C226"/>
              </a:buClr>
              <a:buSzPct val="80000"/>
              <a:buFont typeface="Wingdings 3" charset="2"/>
              <a:buChar char=""/>
            </a:pPr>
            <a:r>
              <a:rPr lang="ru-RU" dirty="0" smtClean="0"/>
              <a:t>С</a:t>
            </a:r>
            <a:r>
              <a:rPr lang="en-US" dirty="0" err="1" smtClean="0"/>
              <a:t>ompiler</a:t>
            </a:r>
            <a:endParaRPr lang="en-US" dirty="0" smtClean="0"/>
          </a:p>
          <a:p>
            <a:pPr marL="914760" lvl="2">
              <a:spcBef>
                <a:spcPts val="1001"/>
              </a:spcBef>
              <a:buClr>
                <a:srgbClr val="90C226"/>
              </a:buClr>
              <a:buSzPct val="80000"/>
            </a:pPr>
            <a:r>
              <a:rPr lang="ru-RU" dirty="0" smtClean="0"/>
              <a:t>Выполняет компиляцию запроса, и превращает его в план выполнения</a:t>
            </a:r>
            <a:endParaRPr lang="en-US" dirty="0" smtClean="0"/>
          </a:p>
          <a:p>
            <a:pPr marL="800280" lvl="1" indent="-342720">
              <a:spcBef>
                <a:spcPts val="1001"/>
              </a:spcBef>
              <a:buClr>
                <a:srgbClr val="90C226"/>
              </a:buClr>
              <a:buSzPct val="80000"/>
              <a:buFont typeface="Wingdings 3" charset="2"/>
              <a:buChar char=""/>
            </a:pPr>
            <a:r>
              <a:rPr lang="en-US" dirty="0" smtClean="0"/>
              <a:t>Optimizer</a:t>
            </a:r>
            <a:endParaRPr lang="ru-RU" dirty="0" smtClean="0"/>
          </a:p>
          <a:p>
            <a:pPr marL="914760" lvl="2">
              <a:spcBef>
                <a:spcPts val="1001"/>
              </a:spcBef>
              <a:buClr>
                <a:srgbClr val="90C226"/>
              </a:buClr>
              <a:buSzPct val="80000"/>
            </a:pPr>
            <a:r>
              <a:rPr lang="ru-RU" dirty="0" smtClean="0"/>
              <a:t>Превращает план выполнения в D</a:t>
            </a:r>
            <a:r>
              <a:rPr lang="en-US" dirty="0" smtClean="0"/>
              <a:t>AG </a:t>
            </a:r>
            <a:r>
              <a:rPr lang="ru-RU" dirty="0" smtClean="0"/>
              <a:t>для наиболее эффективного использования ресурсов </a:t>
            </a:r>
            <a:endParaRPr lang="en-US" dirty="0" smtClean="0"/>
          </a:p>
          <a:p>
            <a:pPr marL="800280" lvl="1" indent="-342720">
              <a:spcBef>
                <a:spcPts val="1001"/>
              </a:spcBef>
              <a:buClr>
                <a:srgbClr val="90C226"/>
              </a:buClr>
              <a:buSzPct val="80000"/>
              <a:buFont typeface="Wingdings 3" charset="2"/>
              <a:buChar char=""/>
            </a:pPr>
            <a:r>
              <a:rPr lang="en-US" dirty="0" smtClean="0"/>
              <a:t>Executor</a:t>
            </a:r>
            <a:endParaRPr lang="ru-RU" dirty="0" smtClean="0"/>
          </a:p>
          <a:p>
            <a:pPr marL="914760" lvl="2">
              <a:spcBef>
                <a:spcPts val="1001"/>
              </a:spcBef>
              <a:buClr>
                <a:srgbClr val="90C226"/>
              </a:buClr>
              <a:buSzPct val="80000"/>
            </a:pPr>
            <a:r>
              <a:rPr lang="ru-RU" dirty="0" smtClean="0"/>
              <a:t>Выполняет запрос. В случае </a:t>
            </a:r>
            <a:r>
              <a:rPr lang="ru-RU" dirty="0" err="1" smtClean="0"/>
              <a:t>использовани</a:t>
            </a:r>
            <a:r>
              <a:rPr lang="ru-RU" dirty="0" smtClean="0"/>
              <a:t> </a:t>
            </a:r>
            <a:r>
              <a:rPr lang="en-US" dirty="0" smtClean="0"/>
              <a:t>MR/YARN </a:t>
            </a:r>
            <a:r>
              <a:rPr lang="ru-RU" dirty="0" smtClean="0"/>
              <a:t>именно </a:t>
            </a:r>
            <a:r>
              <a:rPr lang="en-US" dirty="0" smtClean="0"/>
              <a:t>executor </a:t>
            </a:r>
            <a:r>
              <a:rPr lang="ru-RU" dirty="0" err="1" smtClean="0"/>
              <a:t>взаимодйствует</a:t>
            </a:r>
            <a:r>
              <a:rPr lang="ru-RU" dirty="0" smtClean="0"/>
              <a:t> с </a:t>
            </a:r>
            <a:r>
              <a:rPr lang="en-US" dirty="0" smtClean="0"/>
              <a:t>YARN</a:t>
            </a:r>
          </a:p>
          <a:p>
            <a:pPr marL="343080" indent="-342720">
              <a:spcBef>
                <a:spcPts val="1001"/>
              </a:spcBef>
              <a:buClr>
                <a:srgbClr val="90C226"/>
              </a:buClr>
              <a:buSzPct val="80000"/>
              <a:buFont typeface="Wingdings 3" charset="2"/>
              <a:buChar char=""/>
            </a:pPr>
            <a:r>
              <a:rPr lang="en-US" dirty="0" smtClean="0">
                <a:solidFill>
                  <a:srgbClr val="92D050"/>
                </a:solidFill>
              </a:rPr>
              <a:t>Hive Clients</a:t>
            </a:r>
            <a:endParaRPr lang="ru-RU" dirty="0" smtClean="0">
              <a:solidFill>
                <a:srgbClr val="92D050"/>
              </a:solidFill>
            </a:endParaRPr>
          </a:p>
          <a:p>
            <a:pPr marL="457560" lvl="1">
              <a:spcBef>
                <a:spcPts val="1001"/>
              </a:spcBef>
              <a:buClr>
                <a:srgbClr val="90C226"/>
              </a:buClr>
              <a:buSzPct val="80000"/>
            </a:pPr>
            <a:r>
              <a:rPr lang="ru-RU" dirty="0" smtClean="0"/>
              <a:t>То, что мы используем чтобы соединиться и работать с </a:t>
            </a:r>
            <a:r>
              <a:rPr lang="en-US" dirty="0" smtClean="0"/>
              <a:t>Hive</a:t>
            </a:r>
            <a:r>
              <a:rPr lang="en-US" dirty="0"/>
              <a:t>.</a:t>
            </a:r>
            <a:endParaRPr lang="ru-RU" dirty="0" smtClean="0"/>
          </a:p>
          <a:p>
            <a:pPr marL="343080" indent="-342720">
              <a:lnSpc>
                <a:spcPct val="100000"/>
              </a:lnSpc>
              <a:spcBef>
                <a:spcPts val="1001"/>
              </a:spcBef>
              <a:buClr>
                <a:srgbClr val="90C226"/>
              </a:buClr>
              <a:buSzPct val="80000"/>
              <a:buFont typeface="Wingdings 3" charset="2"/>
              <a:buChar char=""/>
            </a:pPr>
            <a:endParaRPr lang="ru-RU" sz="1100" spc="-1" dirty="0" smtClean="0">
              <a:solidFill>
                <a:srgbClr val="404040"/>
              </a:solidFill>
              <a:uFill>
                <a:solidFill>
                  <a:srgbClr val="FFFFFF"/>
                </a:solidFill>
              </a:uFill>
            </a:endParaRPr>
          </a:p>
          <a:p>
            <a:pPr marL="457560" lvl="1">
              <a:spcBef>
                <a:spcPts val="1001"/>
              </a:spcBef>
              <a:buClr>
                <a:srgbClr val="90C226"/>
              </a:buClr>
              <a:buSzPct val="80000"/>
            </a:pPr>
            <a:endParaRPr lang="ru-RU" sz="1100" b="0" strike="noStrike" spc="-1" dirty="0">
              <a:solidFill>
                <a:srgbClr val="404040"/>
              </a:solidFill>
              <a:uFill>
                <a:solidFill>
                  <a:srgbClr val="FFFFFF"/>
                </a:solidFill>
              </a:uFill>
            </a:endParaRPr>
          </a:p>
        </p:txBody>
      </p:sp>
    </p:spTree>
    <p:extLst>
      <p:ext uri="{BB962C8B-B14F-4D97-AF65-F5344CB8AC3E}">
        <p14:creationId xmlns:p14="http://schemas.microsoft.com/office/powerpoint/2010/main" val="297457199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ustomShape 1"/>
          <p:cNvSpPr/>
          <p:nvPr/>
        </p:nvSpPr>
        <p:spPr>
          <a:xfrm>
            <a:off x="1223793" y="418398"/>
            <a:ext cx="7679880" cy="730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ru-RU" sz="3600" b="0" strike="noStrike" spc="-1" dirty="0" smtClean="0">
                <a:solidFill>
                  <a:srgbClr val="89C765"/>
                </a:solidFill>
                <a:uFill>
                  <a:solidFill>
                    <a:srgbClr val="FFFFFF"/>
                  </a:solidFill>
                </a:uFill>
                <a:latin typeface="Trebuchet MS"/>
                <a:ea typeface="DejaVu Sans"/>
              </a:rPr>
              <a:t>Архитектура </a:t>
            </a:r>
            <a:r>
              <a:rPr lang="en-US" sz="3600" b="0" strike="noStrike" spc="-1" dirty="0" smtClean="0">
                <a:solidFill>
                  <a:srgbClr val="89C765"/>
                </a:solidFill>
                <a:uFill>
                  <a:solidFill>
                    <a:srgbClr val="FFFFFF"/>
                  </a:solidFill>
                </a:uFill>
                <a:latin typeface="Trebuchet MS"/>
                <a:ea typeface="DejaVu Sans"/>
              </a:rPr>
              <a:t>Hive </a:t>
            </a:r>
            <a:endParaRPr lang="en-US" sz="3600" b="0" strike="noStrike" spc="-1" dirty="0">
              <a:solidFill>
                <a:srgbClr val="000000"/>
              </a:solidFill>
              <a:uFill>
                <a:solidFill>
                  <a:srgbClr val="FFFFFF"/>
                </a:solidFill>
              </a:uFill>
              <a:latin typeface="Arial"/>
            </a:endParaRPr>
          </a:p>
        </p:txBody>
      </p:sp>
      <p:sp>
        <p:nvSpPr>
          <p:cNvPr id="362" name="CustomShape 2"/>
          <p:cNvSpPr/>
          <p:nvPr/>
        </p:nvSpPr>
        <p:spPr>
          <a:xfrm>
            <a:off x="678239" y="1004760"/>
            <a:ext cx="9224043" cy="51606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09080">
              <a:lnSpc>
                <a:spcPct val="100000"/>
              </a:lnSpc>
              <a:spcBef>
                <a:spcPts val="1417"/>
              </a:spcBef>
              <a:buClr>
                <a:srgbClr val="000000"/>
              </a:buClr>
              <a:buSzPct val="45000"/>
            </a:pPr>
            <a:endParaRPr lang="ru-RU" sz="2400" b="1" spc="-1" dirty="0" smtClean="0">
              <a:solidFill>
                <a:srgbClr val="000000"/>
              </a:solidFill>
              <a:uFill>
                <a:solidFill>
                  <a:srgbClr val="FFFFFF"/>
                </a:solidFill>
              </a:uFill>
            </a:endParaRPr>
          </a:p>
          <a:p>
            <a:pPr marL="109080">
              <a:lnSpc>
                <a:spcPct val="100000"/>
              </a:lnSpc>
              <a:spcBef>
                <a:spcPts val="1417"/>
              </a:spcBef>
              <a:buClr>
                <a:srgbClr val="000000"/>
              </a:buClr>
              <a:buSzPct val="45000"/>
            </a:pPr>
            <a:endParaRPr lang="ru-RU" sz="1600" dirty="0" smtClean="0"/>
          </a:p>
          <a:p>
            <a:pPr marL="909180" lvl="1" indent="-342900">
              <a:spcBef>
                <a:spcPts val="850"/>
              </a:spcBef>
              <a:buClr>
                <a:srgbClr val="000000"/>
              </a:buClr>
              <a:buSzPct val="45000"/>
              <a:buFont typeface="Arial" panose="020B0604020202020204" pitchFamily="34" charset="0"/>
              <a:buChar char="•"/>
            </a:pPr>
            <a:endParaRPr lang="en-US" sz="1600" b="1" dirty="0" smtClean="0"/>
          </a:p>
          <a:p>
            <a:pPr marL="909180" lvl="1" indent="-342900">
              <a:spcBef>
                <a:spcPts val="850"/>
              </a:spcBef>
              <a:buClr>
                <a:srgbClr val="000000"/>
              </a:buClr>
              <a:buSzPct val="45000"/>
              <a:buFont typeface="Arial" panose="020B0604020202020204" pitchFamily="34" charset="0"/>
              <a:buChar char="•"/>
            </a:pPr>
            <a:endParaRPr lang="en-US" sz="1900" b="0" strike="noStrike" spc="-1" dirty="0">
              <a:solidFill>
                <a:srgbClr val="000000"/>
              </a:solidFill>
              <a:uFill>
                <a:solidFill>
                  <a:srgbClr val="FFFFFF"/>
                </a:solidFill>
              </a:uFill>
            </a:endParaRPr>
          </a:p>
          <a:p>
            <a:pPr>
              <a:lnSpc>
                <a:spcPct val="100000"/>
              </a:lnSpc>
              <a:spcBef>
                <a:spcPts val="1417"/>
              </a:spcBef>
            </a:pPr>
            <a:endParaRPr lang="en-US" sz="2600" b="0" strike="noStrike" spc="-1" dirty="0">
              <a:solidFill>
                <a:srgbClr val="000000"/>
              </a:solidFill>
              <a:uFill>
                <a:solidFill>
                  <a:srgbClr val="FFFFFF"/>
                </a:solidFill>
              </a:uFill>
              <a:latin typeface="Arial"/>
            </a:endParaRPr>
          </a:p>
          <a:p>
            <a:pPr>
              <a:lnSpc>
                <a:spcPct val="100000"/>
              </a:lnSpc>
              <a:spcBef>
                <a:spcPts val="1417"/>
              </a:spcBef>
            </a:pPr>
            <a:endParaRPr lang="en-US" sz="2600" b="0" strike="noStrike" spc="-1" dirty="0">
              <a:solidFill>
                <a:srgbClr val="000000"/>
              </a:solidFill>
              <a:uFill>
                <a:solidFill>
                  <a:srgbClr val="FFFFFF"/>
                </a:solidFill>
              </a:uFill>
              <a:latin typeface="Arial"/>
            </a:endParaRPr>
          </a:p>
        </p:txBody>
      </p:sp>
      <p:pic>
        <p:nvPicPr>
          <p:cNvPr id="4" name="Рисунок 3"/>
          <p:cNvPicPr>
            <a:picLocks noChangeAspect="1"/>
          </p:cNvPicPr>
          <p:nvPr/>
        </p:nvPicPr>
        <p:blipFill>
          <a:blip r:embed="rId2"/>
          <a:stretch>
            <a:fillRect/>
          </a:stretch>
        </p:blipFill>
        <p:spPr>
          <a:xfrm>
            <a:off x="1223793" y="1665772"/>
            <a:ext cx="7505700" cy="3838575"/>
          </a:xfrm>
          <a:prstGeom prst="rect">
            <a:avLst/>
          </a:prstGeom>
        </p:spPr>
      </p:pic>
    </p:spTree>
    <p:extLst>
      <p:ext uri="{BB962C8B-B14F-4D97-AF65-F5344CB8AC3E}">
        <p14:creationId xmlns:p14="http://schemas.microsoft.com/office/powerpoint/2010/main" val="68251200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ustomShape 1"/>
          <p:cNvSpPr/>
          <p:nvPr/>
        </p:nvSpPr>
        <p:spPr>
          <a:xfrm>
            <a:off x="1223793" y="418398"/>
            <a:ext cx="7679880" cy="730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ru-RU" sz="3600" b="0" strike="noStrike" spc="-1" dirty="0" smtClean="0">
                <a:solidFill>
                  <a:srgbClr val="89C765"/>
                </a:solidFill>
                <a:uFill>
                  <a:solidFill>
                    <a:srgbClr val="FFFFFF"/>
                  </a:solidFill>
                </a:uFill>
                <a:latin typeface="Trebuchet MS"/>
                <a:ea typeface="DejaVu Sans"/>
              </a:rPr>
              <a:t>Альтернативные движки </a:t>
            </a:r>
            <a:r>
              <a:rPr lang="en-US" sz="3600" b="0" strike="noStrike" spc="-1" dirty="0" smtClean="0">
                <a:solidFill>
                  <a:srgbClr val="89C765"/>
                </a:solidFill>
                <a:uFill>
                  <a:solidFill>
                    <a:srgbClr val="FFFFFF"/>
                  </a:solidFill>
                </a:uFill>
                <a:latin typeface="Trebuchet MS"/>
                <a:ea typeface="DejaVu Sans"/>
              </a:rPr>
              <a:t>Hive</a:t>
            </a:r>
            <a:endParaRPr lang="en-US" sz="3600" b="0" strike="noStrike" spc="-1" dirty="0">
              <a:solidFill>
                <a:srgbClr val="000000"/>
              </a:solidFill>
              <a:uFill>
                <a:solidFill>
                  <a:srgbClr val="FFFFFF"/>
                </a:solidFill>
              </a:uFill>
              <a:latin typeface="Arial"/>
            </a:endParaRPr>
          </a:p>
        </p:txBody>
      </p:sp>
      <p:sp>
        <p:nvSpPr>
          <p:cNvPr id="362" name="CustomShape 2"/>
          <p:cNvSpPr/>
          <p:nvPr/>
        </p:nvSpPr>
        <p:spPr>
          <a:xfrm>
            <a:off x="678239" y="1004760"/>
            <a:ext cx="9224043" cy="51606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09080">
              <a:lnSpc>
                <a:spcPct val="100000"/>
              </a:lnSpc>
              <a:spcBef>
                <a:spcPts val="1417"/>
              </a:spcBef>
              <a:buClr>
                <a:srgbClr val="000000"/>
              </a:buClr>
              <a:buSzPct val="45000"/>
            </a:pPr>
            <a:endParaRPr lang="ru-RU" sz="2400" b="1" spc="-1" dirty="0" smtClean="0">
              <a:solidFill>
                <a:srgbClr val="000000"/>
              </a:solidFill>
              <a:uFill>
                <a:solidFill>
                  <a:srgbClr val="FFFFFF"/>
                </a:solidFill>
              </a:uFill>
            </a:endParaRPr>
          </a:p>
          <a:p>
            <a:pPr marL="109080">
              <a:lnSpc>
                <a:spcPct val="100000"/>
              </a:lnSpc>
              <a:spcBef>
                <a:spcPts val="1417"/>
              </a:spcBef>
              <a:buClr>
                <a:srgbClr val="000000"/>
              </a:buClr>
              <a:buSzPct val="45000"/>
            </a:pPr>
            <a:endParaRPr lang="ru-RU" sz="1600" dirty="0" smtClean="0"/>
          </a:p>
          <a:p>
            <a:pPr marL="909180" lvl="1" indent="-342900">
              <a:spcBef>
                <a:spcPts val="850"/>
              </a:spcBef>
              <a:buClr>
                <a:srgbClr val="000000"/>
              </a:buClr>
              <a:buSzPct val="45000"/>
              <a:buFont typeface="Arial" panose="020B0604020202020204" pitchFamily="34" charset="0"/>
              <a:buChar char="•"/>
            </a:pPr>
            <a:endParaRPr lang="en-US" sz="1600" b="1" dirty="0" smtClean="0"/>
          </a:p>
          <a:p>
            <a:pPr marL="909180" lvl="1" indent="-342900">
              <a:spcBef>
                <a:spcPts val="850"/>
              </a:spcBef>
              <a:buClr>
                <a:srgbClr val="000000"/>
              </a:buClr>
              <a:buSzPct val="45000"/>
              <a:buFont typeface="Arial" panose="020B0604020202020204" pitchFamily="34" charset="0"/>
              <a:buChar char="•"/>
            </a:pPr>
            <a:endParaRPr lang="en-US" sz="1900" b="0" strike="noStrike" spc="-1" dirty="0">
              <a:solidFill>
                <a:srgbClr val="000000"/>
              </a:solidFill>
              <a:uFill>
                <a:solidFill>
                  <a:srgbClr val="FFFFFF"/>
                </a:solidFill>
              </a:uFill>
            </a:endParaRPr>
          </a:p>
          <a:p>
            <a:pPr>
              <a:lnSpc>
                <a:spcPct val="100000"/>
              </a:lnSpc>
              <a:spcBef>
                <a:spcPts val="1417"/>
              </a:spcBef>
            </a:pPr>
            <a:endParaRPr lang="en-US" sz="2600" b="0" strike="noStrike" spc="-1" dirty="0">
              <a:solidFill>
                <a:srgbClr val="000000"/>
              </a:solidFill>
              <a:uFill>
                <a:solidFill>
                  <a:srgbClr val="FFFFFF"/>
                </a:solidFill>
              </a:uFill>
              <a:latin typeface="Arial"/>
            </a:endParaRPr>
          </a:p>
          <a:p>
            <a:pPr>
              <a:lnSpc>
                <a:spcPct val="100000"/>
              </a:lnSpc>
              <a:spcBef>
                <a:spcPts val="1417"/>
              </a:spcBef>
            </a:pPr>
            <a:endParaRPr lang="en-US" sz="2600" b="0" strike="noStrike" spc="-1" dirty="0">
              <a:solidFill>
                <a:srgbClr val="000000"/>
              </a:solidFill>
              <a:uFill>
                <a:solidFill>
                  <a:srgbClr val="FFFFFF"/>
                </a:solidFill>
              </a:uFill>
              <a:latin typeface="Arial"/>
            </a:endParaRPr>
          </a:p>
        </p:txBody>
      </p:sp>
      <p:pic>
        <p:nvPicPr>
          <p:cNvPr id="12291" name="Picture 3" descr="Apache Te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165" y="1298447"/>
            <a:ext cx="4103388" cy="1924450"/>
          </a:xfrm>
          <a:prstGeom prst="rect">
            <a:avLst/>
          </a:prstGeom>
          <a:noFill/>
          <a:extLst>
            <a:ext uri="{909E8E84-426E-40DD-AFC4-6F175D3DCCD1}">
              <a14:hiddenFill xmlns:a14="http://schemas.microsoft.com/office/drawing/2010/main">
                <a:solidFill>
                  <a:srgbClr val="FFFFFF"/>
                </a:solidFill>
              </a14:hiddenFill>
            </a:ext>
          </a:extLst>
        </p:spPr>
      </p:pic>
      <p:pic>
        <p:nvPicPr>
          <p:cNvPr id="12295" name="Picture 7" descr="Image result for apache spar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6165" y="3896960"/>
            <a:ext cx="4144577" cy="2156476"/>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2386165" y="6044626"/>
            <a:ext cx="4237057" cy="369332"/>
          </a:xfrm>
          <a:prstGeom prst="rect">
            <a:avLst/>
          </a:prstGeom>
        </p:spPr>
        <p:txBody>
          <a:bodyPr wrap="none">
            <a:spAutoFit/>
          </a:bodyPr>
          <a:lstStyle/>
          <a:p>
            <a:r>
              <a:rPr lang="en-US" dirty="0">
                <a:solidFill>
                  <a:srgbClr val="000000"/>
                </a:solidFill>
                <a:latin typeface="Consolas" panose="020B0609020204030204" pitchFamily="49" charset="0"/>
              </a:rPr>
              <a:t>set </a:t>
            </a:r>
            <a:r>
              <a:rPr lang="en-US" dirty="0" err="1">
                <a:solidFill>
                  <a:srgbClr val="000000"/>
                </a:solidFill>
                <a:latin typeface="Consolas" panose="020B0609020204030204" pitchFamily="49" charset="0"/>
              </a:rPr>
              <a:t>hive.execution.engine</a:t>
            </a:r>
            <a:r>
              <a:rPr lang="en-US" dirty="0">
                <a:solidFill>
                  <a:srgbClr val="000000"/>
                </a:solidFill>
                <a:latin typeface="Consolas" panose="020B0609020204030204" pitchFamily="49" charset="0"/>
              </a:rPr>
              <a:t>=spark;</a:t>
            </a:r>
            <a:endParaRPr lang="ru-RU" dirty="0"/>
          </a:p>
        </p:txBody>
      </p:sp>
      <p:sp>
        <p:nvSpPr>
          <p:cNvPr id="4" name="Прямоугольник 3"/>
          <p:cNvSpPr/>
          <p:nvPr/>
        </p:nvSpPr>
        <p:spPr>
          <a:xfrm>
            <a:off x="2386165" y="3240498"/>
            <a:ext cx="3983783" cy="369332"/>
          </a:xfrm>
          <a:prstGeom prst="rect">
            <a:avLst/>
          </a:prstGeom>
        </p:spPr>
        <p:txBody>
          <a:bodyPr wrap="none">
            <a:spAutoFit/>
          </a:bodyPr>
          <a:lstStyle/>
          <a:p>
            <a:r>
              <a:rPr lang="en-US" dirty="0">
                <a:solidFill>
                  <a:srgbClr val="000000"/>
                </a:solidFill>
                <a:latin typeface="Consolas" panose="020B0609020204030204" pitchFamily="49" charset="0"/>
              </a:rPr>
              <a:t>set </a:t>
            </a:r>
            <a:r>
              <a:rPr lang="en-US" dirty="0" err="1" smtClean="0">
                <a:solidFill>
                  <a:srgbClr val="000000"/>
                </a:solidFill>
                <a:latin typeface="Consolas" panose="020B0609020204030204" pitchFamily="49" charset="0"/>
              </a:rPr>
              <a:t>hive.execution.engine</a:t>
            </a:r>
            <a:r>
              <a:rPr lang="en-US" dirty="0" smtClean="0">
                <a:solidFill>
                  <a:srgbClr val="000000"/>
                </a:solidFill>
                <a:latin typeface="Consolas" panose="020B0609020204030204" pitchFamily="49" charset="0"/>
              </a:rPr>
              <a:t>=</a:t>
            </a:r>
            <a:r>
              <a:rPr lang="en-US" dirty="0" err="1" smtClean="0">
                <a:solidFill>
                  <a:srgbClr val="000000"/>
                </a:solidFill>
                <a:latin typeface="Consolas" panose="020B0609020204030204" pitchFamily="49" charset="0"/>
              </a:rPr>
              <a:t>tez</a:t>
            </a:r>
            <a:r>
              <a:rPr lang="en-US" dirty="0" smtClean="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5670141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ustomShape 1"/>
          <p:cNvSpPr/>
          <p:nvPr/>
        </p:nvSpPr>
        <p:spPr>
          <a:xfrm>
            <a:off x="1223793" y="418398"/>
            <a:ext cx="7679880" cy="730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ru-RU" sz="3600" spc="-1" dirty="0">
                <a:solidFill>
                  <a:srgbClr val="89C765"/>
                </a:solidFill>
                <a:uFill>
                  <a:solidFill>
                    <a:srgbClr val="FFFFFF"/>
                  </a:solidFill>
                </a:uFill>
                <a:latin typeface="Trebuchet MS"/>
              </a:rPr>
              <a:t>Индустриальный </a:t>
            </a:r>
            <a:r>
              <a:rPr lang="ru-RU" sz="3600" spc="-1" dirty="0" smtClean="0">
                <a:solidFill>
                  <a:srgbClr val="89C765"/>
                </a:solidFill>
                <a:uFill>
                  <a:solidFill>
                    <a:srgbClr val="FFFFFF"/>
                  </a:solidFill>
                </a:uFill>
                <a:latin typeface="Trebuchet MS"/>
              </a:rPr>
              <a:t>стандарт</a:t>
            </a:r>
            <a:r>
              <a:rPr lang="en-US" sz="3600" spc="-1" dirty="0" smtClean="0">
                <a:solidFill>
                  <a:srgbClr val="89C765"/>
                </a:solidFill>
                <a:uFill>
                  <a:solidFill>
                    <a:srgbClr val="FFFFFF"/>
                  </a:solidFill>
                </a:uFill>
                <a:latin typeface="Trebuchet MS"/>
              </a:rPr>
              <a:t> </a:t>
            </a:r>
            <a:r>
              <a:rPr lang="ru-RU" sz="3600" spc="-1" dirty="0" smtClean="0">
                <a:solidFill>
                  <a:srgbClr val="89C765"/>
                </a:solidFill>
                <a:uFill>
                  <a:solidFill>
                    <a:srgbClr val="FFFFFF"/>
                  </a:solidFill>
                </a:uFill>
                <a:latin typeface="Trebuchet MS"/>
              </a:rPr>
              <a:t>для состоятельных ребят: </a:t>
            </a:r>
            <a:r>
              <a:rPr lang="en-US" sz="3600" spc="-1" dirty="0" smtClean="0">
                <a:solidFill>
                  <a:srgbClr val="89C765"/>
                </a:solidFill>
                <a:uFill>
                  <a:solidFill>
                    <a:srgbClr val="FFFFFF"/>
                  </a:solidFill>
                </a:uFill>
                <a:latin typeface="Trebuchet MS"/>
              </a:rPr>
              <a:t>Impala</a:t>
            </a:r>
            <a:endParaRPr lang="en-US" sz="3600" spc="-1" dirty="0">
              <a:solidFill>
                <a:srgbClr val="000000"/>
              </a:solidFill>
              <a:uFill>
                <a:solidFill>
                  <a:srgbClr val="FFFFFF"/>
                </a:solidFill>
              </a:uFill>
            </a:endParaRPr>
          </a:p>
        </p:txBody>
      </p:sp>
      <p:sp>
        <p:nvSpPr>
          <p:cNvPr id="362" name="CustomShape 2"/>
          <p:cNvSpPr/>
          <p:nvPr/>
        </p:nvSpPr>
        <p:spPr>
          <a:xfrm>
            <a:off x="678239" y="1004760"/>
            <a:ext cx="9224043" cy="51606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09080">
              <a:lnSpc>
                <a:spcPct val="100000"/>
              </a:lnSpc>
              <a:spcBef>
                <a:spcPts val="1417"/>
              </a:spcBef>
              <a:buClr>
                <a:srgbClr val="000000"/>
              </a:buClr>
              <a:buSzPct val="45000"/>
            </a:pPr>
            <a:endParaRPr lang="ru-RU" sz="2400" b="1" spc="-1" dirty="0" smtClean="0">
              <a:solidFill>
                <a:srgbClr val="000000"/>
              </a:solidFill>
              <a:uFill>
                <a:solidFill>
                  <a:srgbClr val="FFFFFF"/>
                </a:solidFill>
              </a:uFill>
            </a:endParaRPr>
          </a:p>
          <a:p>
            <a:pPr marL="109080">
              <a:lnSpc>
                <a:spcPct val="100000"/>
              </a:lnSpc>
              <a:spcBef>
                <a:spcPts val="1417"/>
              </a:spcBef>
              <a:buClr>
                <a:srgbClr val="000000"/>
              </a:buClr>
              <a:buSzPct val="45000"/>
            </a:pPr>
            <a:endParaRPr lang="ru-RU" sz="1600" dirty="0" smtClean="0"/>
          </a:p>
          <a:p>
            <a:pPr marL="909180" lvl="1" indent="-342900">
              <a:spcBef>
                <a:spcPts val="850"/>
              </a:spcBef>
              <a:buClr>
                <a:srgbClr val="000000"/>
              </a:buClr>
              <a:buSzPct val="45000"/>
              <a:buFont typeface="Arial" panose="020B0604020202020204" pitchFamily="34" charset="0"/>
              <a:buChar char="•"/>
            </a:pPr>
            <a:endParaRPr lang="en-US" sz="1600" b="1" dirty="0" smtClean="0"/>
          </a:p>
          <a:p>
            <a:pPr marL="909180" lvl="1" indent="-342900">
              <a:spcBef>
                <a:spcPts val="850"/>
              </a:spcBef>
              <a:buClr>
                <a:srgbClr val="000000"/>
              </a:buClr>
              <a:buSzPct val="45000"/>
              <a:buFont typeface="Arial" panose="020B0604020202020204" pitchFamily="34" charset="0"/>
              <a:buChar char="•"/>
            </a:pPr>
            <a:endParaRPr lang="en-US" sz="1900" b="0" strike="noStrike" spc="-1" dirty="0">
              <a:solidFill>
                <a:srgbClr val="000000"/>
              </a:solidFill>
              <a:uFill>
                <a:solidFill>
                  <a:srgbClr val="FFFFFF"/>
                </a:solidFill>
              </a:uFill>
            </a:endParaRPr>
          </a:p>
          <a:p>
            <a:pPr>
              <a:lnSpc>
                <a:spcPct val="100000"/>
              </a:lnSpc>
              <a:spcBef>
                <a:spcPts val="1417"/>
              </a:spcBef>
            </a:pPr>
            <a:endParaRPr lang="en-US" sz="2600" b="0" strike="noStrike" spc="-1" dirty="0">
              <a:solidFill>
                <a:srgbClr val="000000"/>
              </a:solidFill>
              <a:uFill>
                <a:solidFill>
                  <a:srgbClr val="FFFFFF"/>
                </a:solidFill>
              </a:uFill>
              <a:latin typeface="Arial"/>
            </a:endParaRPr>
          </a:p>
          <a:p>
            <a:pPr>
              <a:lnSpc>
                <a:spcPct val="100000"/>
              </a:lnSpc>
              <a:spcBef>
                <a:spcPts val="1417"/>
              </a:spcBef>
            </a:pPr>
            <a:endParaRPr lang="en-US" sz="2600" b="0" strike="noStrike" spc="-1" dirty="0">
              <a:solidFill>
                <a:srgbClr val="000000"/>
              </a:solidFill>
              <a:uFill>
                <a:solidFill>
                  <a:srgbClr val="FFFFFF"/>
                </a:solidFill>
              </a:uFill>
              <a:latin typeface="Arial"/>
            </a:endParaRPr>
          </a:p>
        </p:txBody>
      </p:sp>
      <p:sp>
        <p:nvSpPr>
          <p:cNvPr id="6" name="TextShape 2"/>
          <p:cNvSpPr txBox="1"/>
          <p:nvPr/>
        </p:nvSpPr>
        <p:spPr>
          <a:xfrm>
            <a:off x="2022099" y="1386692"/>
            <a:ext cx="7476128" cy="4907016"/>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endParaRPr lang="ru-RU" sz="1100" spc="-1" dirty="0" smtClean="0">
              <a:solidFill>
                <a:srgbClr val="404040"/>
              </a:solidFill>
              <a:uFill>
                <a:solidFill>
                  <a:srgbClr val="FFFFFF"/>
                </a:solidFill>
              </a:uFill>
            </a:endParaRPr>
          </a:p>
          <a:p>
            <a:r>
              <a:rPr lang="en-US" sz="1100" b="1" dirty="0"/>
              <a:t>Apache Impala </a:t>
            </a:r>
            <a:r>
              <a:rPr lang="en-US" sz="1100" dirty="0"/>
              <a:t>is the open source, native analytic </a:t>
            </a:r>
            <a:r>
              <a:rPr lang="en-US" sz="1100" dirty="0" smtClean="0"/>
              <a:t>database for </a:t>
            </a:r>
            <a:r>
              <a:rPr lang="en-US" sz="1100" dirty="0"/>
              <a:t>Apache Hadoop</a:t>
            </a:r>
            <a:r>
              <a:rPr lang="en-US" sz="1100" dirty="0" smtClean="0"/>
              <a:t>.</a:t>
            </a:r>
            <a:endParaRPr lang="ru-RU" sz="1100" dirty="0" smtClean="0"/>
          </a:p>
          <a:p>
            <a:endParaRPr lang="ru-RU" sz="1100" spc="-1" dirty="0">
              <a:solidFill>
                <a:srgbClr val="404040"/>
              </a:solidFill>
              <a:uFill>
                <a:solidFill>
                  <a:srgbClr val="FFFFFF"/>
                </a:solidFill>
              </a:uFill>
            </a:endParaRPr>
          </a:p>
          <a:p>
            <a:r>
              <a:rPr lang="en-US" sz="1100" spc="-1" dirty="0" smtClean="0">
                <a:solidFill>
                  <a:srgbClr val="404040"/>
                </a:solidFill>
                <a:uFill>
                  <a:solidFill>
                    <a:srgbClr val="FFFFFF"/>
                  </a:solidFill>
                </a:uFill>
              </a:rPr>
              <a:t>Impala – </a:t>
            </a:r>
            <a:r>
              <a:rPr lang="ru-RU" sz="1100" spc="-1" dirty="0" smtClean="0">
                <a:solidFill>
                  <a:srgbClr val="404040"/>
                </a:solidFill>
                <a:uFill>
                  <a:solidFill>
                    <a:srgbClr val="FFFFFF"/>
                  </a:solidFill>
                </a:uFill>
              </a:rPr>
              <a:t>это МРР база.</a:t>
            </a:r>
            <a:r>
              <a:rPr lang="en-US" sz="1100" spc="-1" dirty="0" smtClean="0">
                <a:solidFill>
                  <a:srgbClr val="404040"/>
                </a:solidFill>
                <a:uFill>
                  <a:solidFill>
                    <a:srgbClr val="FFFFFF"/>
                  </a:solidFill>
                </a:uFill>
              </a:rPr>
              <a:t> </a:t>
            </a:r>
            <a:r>
              <a:rPr lang="ru-RU" sz="1100" spc="-1" dirty="0" smtClean="0">
                <a:solidFill>
                  <a:srgbClr val="404040"/>
                </a:solidFill>
                <a:uFill>
                  <a:solidFill>
                    <a:srgbClr val="FFFFFF"/>
                  </a:solidFill>
                </a:uFill>
              </a:rPr>
              <a:t>Написана на </a:t>
            </a:r>
            <a:r>
              <a:rPr lang="en-US" sz="1100" spc="-1" dirty="0" smtClean="0">
                <a:solidFill>
                  <a:srgbClr val="404040"/>
                </a:solidFill>
                <a:uFill>
                  <a:solidFill>
                    <a:srgbClr val="FFFFFF"/>
                  </a:solidFill>
                </a:uFill>
              </a:rPr>
              <a:t>C </a:t>
            </a:r>
            <a:r>
              <a:rPr lang="ru-RU" sz="1100" spc="-1" dirty="0" smtClean="0">
                <a:solidFill>
                  <a:srgbClr val="404040"/>
                </a:solidFill>
                <a:uFill>
                  <a:solidFill>
                    <a:srgbClr val="FFFFFF"/>
                  </a:solidFill>
                </a:uFill>
              </a:rPr>
              <a:t>и </a:t>
            </a:r>
            <a:r>
              <a:rPr lang="ru-RU" sz="1100" b="1" spc="-1" dirty="0" smtClean="0">
                <a:solidFill>
                  <a:srgbClr val="404040"/>
                </a:solidFill>
                <a:uFill>
                  <a:solidFill>
                    <a:srgbClr val="FFFFFF"/>
                  </a:solidFill>
                </a:uFill>
              </a:rPr>
              <a:t>очень любит оперативную память</a:t>
            </a:r>
            <a:r>
              <a:rPr lang="ru-RU" sz="1100" spc="-1" dirty="0" smtClean="0">
                <a:solidFill>
                  <a:srgbClr val="404040"/>
                </a:solidFill>
                <a:uFill>
                  <a:solidFill>
                    <a:srgbClr val="FFFFFF"/>
                  </a:solidFill>
                </a:uFill>
              </a:rPr>
              <a:t>.</a:t>
            </a:r>
          </a:p>
          <a:p>
            <a:r>
              <a:rPr lang="ru-RU" sz="1100" spc="-1" dirty="0">
                <a:solidFill>
                  <a:srgbClr val="404040"/>
                </a:solidFill>
                <a:uFill>
                  <a:solidFill>
                    <a:srgbClr val="FFFFFF"/>
                  </a:solidFill>
                </a:uFill>
              </a:rPr>
              <a:t>Состоит из трех </a:t>
            </a:r>
            <a:r>
              <a:rPr lang="ru-RU" sz="1100" spc="-1" dirty="0" smtClean="0">
                <a:solidFill>
                  <a:srgbClr val="404040"/>
                </a:solidFill>
                <a:uFill>
                  <a:solidFill>
                    <a:srgbClr val="FFFFFF"/>
                  </a:solidFill>
                </a:uFill>
              </a:rPr>
              <a:t>компонент:</a:t>
            </a:r>
          </a:p>
          <a:p>
            <a:pPr marL="343080" indent="-342720">
              <a:lnSpc>
                <a:spcPct val="100000"/>
              </a:lnSpc>
              <a:spcBef>
                <a:spcPts val="1001"/>
              </a:spcBef>
              <a:buClr>
                <a:srgbClr val="90C226"/>
              </a:buClr>
              <a:buSzPct val="80000"/>
              <a:buFont typeface="Wingdings 3" charset="2"/>
              <a:buChar char=""/>
            </a:pPr>
            <a:r>
              <a:rPr lang="en-US" sz="1600" dirty="0" smtClean="0">
                <a:solidFill>
                  <a:srgbClr val="92D050"/>
                </a:solidFill>
              </a:rPr>
              <a:t>Impala daemon</a:t>
            </a:r>
            <a:r>
              <a:rPr lang="ru-RU" sz="1600" dirty="0" smtClean="0">
                <a:solidFill>
                  <a:srgbClr val="92D050"/>
                </a:solidFill>
              </a:rPr>
              <a:t> (</a:t>
            </a:r>
            <a:r>
              <a:rPr lang="en-US" sz="1600" dirty="0" err="1" smtClean="0">
                <a:solidFill>
                  <a:srgbClr val="92D050"/>
                </a:solidFill>
              </a:rPr>
              <a:t>impalad</a:t>
            </a:r>
            <a:r>
              <a:rPr lang="ru-RU" sz="1600" dirty="0" smtClean="0">
                <a:solidFill>
                  <a:srgbClr val="92D050"/>
                </a:solidFill>
              </a:rPr>
              <a:t>)</a:t>
            </a:r>
            <a:r>
              <a:rPr lang="en-US" sz="1600" dirty="0" smtClean="0">
                <a:solidFill>
                  <a:srgbClr val="92D050"/>
                </a:solidFill>
              </a:rPr>
              <a:t>. </a:t>
            </a:r>
            <a:endParaRPr lang="ru-RU" sz="1600" dirty="0" smtClean="0">
              <a:solidFill>
                <a:srgbClr val="92D050"/>
              </a:solidFill>
            </a:endParaRPr>
          </a:p>
          <a:p>
            <a:pPr marL="800280" lvl="1" indent="-342720">
              <a:spcBef>
                <a:spcPts val="1001"/>
              </a:spcBef>
              <a:buClr>
                <a:srgbClr val="90C226"/>
              </a:buClr>
              <a:buSzPct val="80000"/>
              <a:buFont typeface="Wingdings 3" charset="2"/>
              <a:buChar char=""/>
            </a:pPr>
            <a:r>
              <a:rPr lang="ru-RU" sz="1100" dirty="0"/>
              <a:t>Запущен на каждом узле кластера.</a:t>
            </a:r>
            <a:endParaRPr lang="en-US" sz="1100" dirty="0"/>
          </a:p>
          <a:p>
            <a:pPr marL="800280" lvl="1" indent="-342720">
              <a:spcBef>
                <a:spcPts val="1001"/>
              </a:spcBef>
              <a:buClr>
                <a:srgbClr val="90C226"/>
              </a:buClr>
              <a:buSzPct val="80000"/>
              <a:buFont typeface="Wingdings 3" charset="2"/>
              <a:buChar char=""/>
            </a:pPr>
            <a:r>
              <a:rPr lang="ru-RU" sz="1100" dirty="0" smtClean="0"/>
              <a:t>Читает и пишет файлы данных</a:t>
            </a:r>
            <a:endParaRPr lang="en-US" sz="1100" dirty="0"/>
          </a:p>
          <a:p>
            <a:pPr marL="800280" lvl="1" indent="-342720">
              <a:spcBef>
                <a:spcPts val="1001"/>
              </a:spcBef>
              <a:buClr>
                <a:srgbClr val="90C226"/>
              </a:buClr>
              <a:buSzPct val="80000"/>
              <a:buFont typeface="Wingdings 3" charset="2"/>
              <a:buChar char=""/>
            </a:pPr>
            <a:r>
              <a:rPr lang="ru-RU" sz="1100" dirty="0" smtClean="0"/>
              <a:t>Принимает запросы на выполнение от </a:t>
            </a:r>
            <a:r>
              <a:rPr lang="en-US" sz="1100" dirty="0" smtClean="0"/>
              <a:t>impala-shell, </a:t>
            </a:r>
            <a:r>
              <a:rPr lang="en-US" sz="1100" dirty="0"/>
              <a:t>Hue, JDBC, </a:t>
            </a:r>
            <a:r>
              <a:rPr lang="ru-RU" sz="1100" dirty="0" smtClean="0"/>
              <a:t>или</a:t>
            </a:r>
            <a:r>
              <a:rPr lang="en-US" sz="1100" dirty="0" smtClean="0"/>
              <a:t> </a:t>
            </a:r>
            <a:r>
              <a:rPr lang="en-US" sz="1100" dirty="0"/>
              <a:t>ODBC.</a:t>
            </a:r>
          </a:p>
          <a:p>
            <a:pPr marL="800280" lvl="1" indent="-342720">
              <a:spcBef>
                <a:spcPts val="1001"/>
              </a:spcBef>
              <a:buClr>
                <a:srgbClr val="90C226"/>
              </a:buClr>
              <a:buSzPct val="80000"/>
              <a:buFont typeface="Wingdings 3" charset="2"/>
              <a:buChar char=""/>
            </a:pPr>
            <a:r>
              <a:rPr lang="ru-RU" sz="1100" dirty="0" err="1" smtClean="0"/>
              <a:t>Параллелизирует</a:t>
            </a:r>
            <a:r>
              <a:rPr lang="ru-RU" sz="1100" dirty="0" smtClean="0"/>
              <a:t> работу запроса и передает результаты центральному координатору.</a:t>
            </a:r>
          </a:p>
          <a:p>
            <a:pPr marL="343080" indent="-342720">
              <a:spcBef>
                <a:spcPts val="1001"/>
              </a:spcBef>
              <a:buClr>
                <a:srgbClr val="90C226"/>
              </a:buClr>
              <a:buSzPct val="80000"/>
              <a:buFont typeface="Wingdings 3" charset="2"/>
              <a:buChar char=""/>
            </a:pPr>
            <a:r>
              <a:rPr lang="en-US" sz="1600" dirty="0" smtClean="0">
                <a:solidFill>
                  <a:srgbClr val="92D050"/>
                </a:solidFill>
              </a:rPr>
              <a:t>Impala </a:t>
            </a:r>
            <a:r>
              <a:rPr lang="en-US" sz="1600" dirty="0" err="1" smtClean="0">
                <a:solidFill>
                  <a:srgbClr val="92D050"/>
                </a:solidFill>
              </a:rPr>
              <a:t>Statestore</a:t>
            </a:r>
            <a:r>
              <a:rPr lang="ru-RU" sz="1600" dirty="0" smtClean="0">
                <a:solidFill>
                  <a:srgbClr val="92D050"/>
                </a:solidFill>
              </a:rPr>
              <a:t> (</a:t>
            </a:r>
            <a:r>
              <a:rPr lang="en-US" sz="1600" dirty="0" err="1" smtClean="0">
                <a:solidFill>
                  <a:srgbClr val="92D050"/>
                </a:solidFill>
              </a:rPr>
              <a:t>statestored</a:t>
            </a:r>
            <a:r>
              <a:rPr lang="ru-RU" sz="1600" dirty="0" smtClean="0">
                <a:solidFill>
                  <a:srgbClr val="92D050"/>
                </a:solidFill>
              </a:rPr>
              <a:t>)</a:t>
            </a:r>
            <a:endParaRPr lang="en-US" sz="1600" dirty="0" smtClean="0">
              <a:solidFill>
                <a:srgbClr val="92D050"/>
              </a:solidFill>
            </a:endParaRPr>
          </a:p>
          <a:p>
            <a:pPr marL="800280" lvl="1" indent="-342720">
              <a:spcBef>
                <a:spcPts val="1001"/>
              </a:spcBef>
              <a:buClr>
                <a:srgbClr val="90C226"/>
              </a:buClr>
              <a:buSzPct val="80000"/>
              <a:buFont typeface="Wingdings 3" charset="2"/>
              <a:buChar char=""/>
            </a:pPr>
            <a:r>
              <a:rPr lang="ru-RU" sz="1100" dirty="0" err="1" smtClean="0"/>
              <a:t>Мониторит</a:t>
            </a:r>
            <a:r>
              <a:rPr lang="ru-RU" sz="1100" dirty="0" smtClean="0"/>
              <a:t> состояние узлов кластера. Обычно один на кластер.</a:t>
            </a:r>
          </a:p>
          <a:p>
            <a:pPr marL="800280" lvl="1" indent="-342720">
              <a:spcBef>
                <a:spcPts val="1001"/>
              </a:spcBef>
              <a:buClr>
                <a:srgbClr val="90C226"/>
              </a:buClr>
              <a:buSzPct val="80000"/>
              <a:buFont typeface="Wingdings 3" charset="2"/>
              <a:buChar char=""/>
            </a:pPr>
            <a:r>
              <a:rPr lang="ru-RU" sz="1100" dirty="0" smtClean="0"/>
              <a:t>Рассылает информацию о доступности узлов по кластеру.</a:t>
            </a:r>
            <a:endParaRPr lang="en-US" sz="1100" dirty="0" smtClean="0"/>
          </a:p>
          <a:p>
            <a:pPr marL="343080" indent="-342720">
              <a:spcBef>
                <a:spcPts val="1001"/>
              </a:spcBef>
              <a:buClr>
                <a:srgbClr val="90C226"/>
              </a:buClr>
              <a:buSzPct val="80000"/>
              <a:buFont typeface="Wingdings 3" charset="2"/>
              <a:buChar char=""/>
            </a:pPr>
            <a:r>
              <a:rPr lang="en-US" sz="1600" dirty="0" smtClean="0">
                <a:solidFill>
                  <a:srgbClr val="92D050"/>
                </a:solidFill>
              </a:rPr>
              <a:t>Impala </a:t>
            </a:r>
            <a:r>
              <a:rPr lang="en-US" sz="1600" dirty="0">
                <a:solidFill>
                  <a:srgbClr val="92D050"/>
                </a:solidFill>
              </a:rPr>
              <a:t>Catalog </a:t>
            </a:r>
            <a:r>
              <a:rPr lang="en-US" sz="1600" dirty="0" smtClean="0">
                <a:solidFill>
                  <a:srgbClr val="92D050"/>
                </a:solidFill>
              </a:rPr>
              <a:t>Service</a:t>
            </a:r>
            <a:r>
              <a:rPr lang="ru-RU" sz="1600" dirty="0" smtClean="0">
                <a:solidFill>
                  <a:srgbClr val="92D050"/>
                </a:solidFill>
              </a:rPr>
              <a:t> (</a:t>
            </a:r>
            <a:r>
              <a:rPr lang="en-US" sz="1600" dirty="0" err="1" smtClean="0">
                <a:solidFill>
                  <a:srgbClr val="92D050"/>
                </a:solidFill>
              </a:rPr>
              <a:t>catalogd</a:t>
            </a:r>
            <a:r>
              <a:rPr lang="ru-RU" sz="1600" dirty="0" smtClean="0">
                <a:solidFill>
                  <a:srgbClr val="92D050"/>
                </a:solidFill>
              </a:rPr>
              <a:t>)</a:t>
            </a:r>
          </a:p>
          <a:p>
            <a:pPr marL="800280" lvl="1" indent="-342720">
              <a:spcBef>
                <a:spcPts val="1001"/>
              </a:spcBef>
              <a:buClr>
                <a:srgbClr val="90C226"/>
              </a:buClr>
              <a:buSzPct val="80000"/>
              <a:buFont typeface="Wingdings 3" charset="2"/>
              <a:buChar char=""/>
            </a:pPr>
            <a:r>
              <a:rPr lang="ru-RU" sz="1100" dirty="0" smtClean="0"/>
              <a:t>Следит за метаданными о объектах в кластере. </a:t>
            </a:r>
            <a:endParaRPr lang="en-US" sz="1100" dirty="0" smtClean="0"/>
          </a:p>
          <a:p>
            <a:pPr marL="800280" lvl="1" indent="-342720">
              <a:spcBef>
                <a:spcPts val="1001"/>
              </a:spcBef>
              <a:buClr>
                <a:srgbClr val="90C226"/>
              </a:buClr>
              <a:buSzPct val="80000"/>
              <a:buFont typeface="Wingdings 3" charset="2"/>
              <a:buChar char=""/>
            </a:pPr>
            <a:r>
              <a:rPr lang="ru-RU" sz="1100" dirty="0" smtClean="0"/>
              <a:t>Обновляет и рассылает обновления метаданных.</a:t>
            </a:r>
            <a:endParaRPr lang="en-US" sz="1100" dirty="0"/>
          </a:p>
          <a:p>
            <a:pPr marL="343080" indent="-342720">
              <a:lnSpc>
                <a:spcPct val="100000"/>
              </a:lnSpc>
              <a:spcBef>
                <a:spcPts val="1001"/>
              </a:spcBef>
              <a:buClr>
                <a:srgbClr val="90C226"/>
              </a:buClr>
              <a:buSzPct val="80000"/>
              <a:buFont typeface="Wingdings 3" charset="2"/>
              <a:buChar char=""/>
            </a:pPr>
            <a:endParaRPr lang="ru-RU" sz="1100" spc="-1" dirty="0" smtClean="0">
              <a:solidFill>
                <a:srgbClr val="404040"/>
              </a:solidFill>
              <a:uFill>
                <a:solidFill>
                  <a:srgbClr val="FFFFFF"/>
                </a:solidFill>
              </a:uFill>
            </a:endParaRPr>
          </a:p>
          <a:p>
            <a:pPr marL="457560" lvl="1">
              <a:spcBef>
                <a:spcPts val="1001"/>
              </a:spcBef>
              <a:buClr>
                <a:srgbClr val="90C226"/>
              </a:buClr>
              <a:buSzPct val="80000"/>
            </a:pPr>
            <a:endParaRPr lang="ru-RU" sz="1100" b="0" strike="noStrike" spc="-1" dirty="0">
              <a:solidFill>
                <a:srgbClr val="404040"/>
              </a:solidFill>
              <a:uFill>
                <a:solidFill>
                  <a:srgbClr val="FFFFFF"/>
                </a:solidFill>
              </a:uFill>
            </a:endParaRPr>
          </a:p>
        </p:txBody>
      </p:sp>
      <p:pic>
        <p:nvPicPr>
          <p:cNvPr id="6146" name="Picture 2" descr="https://impala.apache.org/img/impal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239" y="1633977"/>
            <a:ext cx="1343860" cy="2517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30307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ustomShape 1"/>
          <p:cNvSpPr/>
          <p:nvPr/>
        </p:nvSpPr>
        <p:spPr>
          <a:xfrm>
            <a:off x="1223793" y="418398"/>
            <a:ext cx="7679880" cy="730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ru-RU" sz="3600" spc="-1" dirty="0" smtClean="0">
                <a:solidFill>
                  <a:srgbClr val="89C765"/>
                </a:solidFill>
                <a:uFill>
                  <a:solidFill>
                    <a:srgbClr val="FFFFFF"/>
                  </a:solidFill>
                </a:uFill>
                <a:latin typeface="Trebuchet MS"/>
              </a:rPr>
              <a:t>Архитектура </a:t>
            </a:r>
            <a:r>
              <a:rPr lang="en-US" sz="3600" spc="-1" dirty="0" smtClean="0">
                <a:solidFill>
                  <a:srgbClr val="89C765"/>
                </a:solidFill>
                <a:uFill>
                  <a:solidFill>
                    <a:srgbClr val="FFFFFF"/>
                  </a:solidFill>
                </a:uFill>
                <a:latin typeface="Trebuchet MS"/>
              </a:rPr>
              <a:t>Impala</a:t>
            </a:r>
            <a:endParaRPr lang="en-US" sz="3600" spc="-1" dirty="0">
              <a:solidFill>
                <a:srgbClr val="000000"/>
              </a:solidFill>
              <a:uFill>
                <a:solidFill>
                  <a:srgbClr val="FFFFFF"/>
                </a:solidFill>
              </a:uFill>
            </a:endParaRPr>
          </a:p>
        </p:txBody>
      </p:sp>
      <p:sp>
        <p:nvSpPr>
          <p:cNvPr id="362" name="CustomShape 2"/>
          <p:cNvSpPr/>
          <p:nvPr/>
        </p:nvSpPr>
        <p:spPr>
          <a:xfrm>
            <a:off x="678239" y="1004760"/>
            <a:ext cx="9224043" cy="51606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09080">
              <a:lnSpc>
                <a:spcPct val="100000"/>
              </a:lnSpc>
              <a:spcBef>
                <a:spcPts val="1417"/>
              </a:spcBef>
              <a:buClr>
                <a:srgbClr val="000000"/>
              </a:buClr>
              <a:buSzPct val="45000"/>
            </a:pPr>
            <a:endParaRPr lang="ru-RU" sz="2400" b="1" spc="-1" dirty="0" smtClean="0">
              <a:solidFill>
                <a:srgbClr val="000000"/>
              </a:solidFill>
              <a:uFill>
                <a:solidFill>
                  <a:srgbClr val="FFFFFF"/>
                </a:solidFill>
              </a:uFill>
            </a:endParaRPr>
          </a:p>
          <a:p>
            <a:pPr marL="109080">
              <a:lnSpc>
                <a:spcPct val="100000"/>
              </a:lnSpc>
              <a:spcBef>
                <a:spcPts val="1417"/>
              </a:spcBef>
              <a:buClr>
                <a:srgbClr val="000000"/>
              </a:buClr>
              <a:buSzPct val="45000"/>
            </a:pPr>
            <a:endParaRPr lang="ru-RU" sz="1600" dirty="0" smtClean="0"/>
          </a:p>
          <a:p>
            <a:pPr marL="909180" lvl="1" indent="-342900">
              <a:spcBef>
                <a:spcPts val="850"/>
              </a:spcBef>
              <a:buClr>
                <a:srgbClr val="000000"/>
              </a:buClr>
              <a:buSzPct val="45000"/>
              <a:buFont typeface="Arial" panose="020B0604020202020204" pitchFamily="34" charset="0"/>
              <a:buChar char="•"/>
            </a:pPr>
            <a:endParaRPr lang="en-US" sz="1600" b="1" dirty="0" smtClean="0"/>
          </a:p>
          <a:p>
            <a:pPr marL="909180" lvl="1" indent="-342900">
              <a:spcBef>
                <a:spcPts val="850"/>
              </a:spcBef>
              <a:buClr>
                <a:srgbClr val="000000"/>
              </a:buClr>
              <a:buSzPct val="45000"/>
              <a:buFont typeface="Arial" panose="020B0604020202020204" pitchFamily="34" charset="0"/>
              <a:buChar char="•"/>
            </a:pPr>
            <a:endParaRPr lang="en-US" sz="1900" b="0" strike="noStrike" spc="-1" dirty="0">
              <a:solidFill>
                <a:srgbClr val="000000"/>
              </a:solidFill>
              <a:uFill>
                <a:solidFill>
                  <a:srgbClr val="FFFFFF"/>
                </a:solidFill>
              </a:uFill>
            </a:endParaRPr>
          </a:p>
          <a:p>
            <a:pPr>
              <a:lnSpc>
                <a:spcPct val="100000"/>
              </a:lnSpc>
              <a:spcBef>
                <a:spcPts val="1417"/>
              </a:spcBef>
            </a:pPr>
            <a:endParaRPr lang="en-US" sz="2600" b="0" strike="noStrike" spc="-1" dirty="0">
              <a:solidFill>
                <a:srgbClr val="000000"/>
              </a:solidFill>
              <a:uFill>
                <a:solidFill>
                  <a:srgbClr val="FFFFFF"/>
                </a:solidFill>
              </a:uFill>
              <a:latin typeface="Arial"/>
            </a:endParaRPr>
          </a:p>
          <a:p>
            <a:pPr>
              <a:lnSpc>
                <a:spcPct val="100000"/>
              </a:lnSpc>
              <a:spcBef>
                <a:spcPts val="1417"/>
              </a:spcBef>
            </a:pPr>
            <a:endParaRPr lang="en-US" sz="2600" b="0" strike="noStrike" spc="-1" dirty="0">
              <a:solidFill>
                <a:srgbClr val="000000"/>
              </a:solidFill>
              <a:uFill>
                <a:solidFill>
                  <a:srgbClr val="FFFFFF"/>
                </a:solidFill>
              </a:uFill>
              <a:latin typeface="Arial"/>
            </a:endParaRPr>
          </a:p>
        </p:txBody>
      </p:sp>
      <p:pic>
        <p:nvPicPr>
          <p:cNvPr id="6148" name="Picture 4" descr="Cloudera hadoop impala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328" y="1566712"/>
            <a:ext cx="6775254" cy="3804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5650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6799" y="574309"/>
            <a:ext cx="8596440" cy="672910"/>
          </a:xfrm>
        </p:spPr>
        <p:txBody>
          <a:bodyPr/>
          <a:lstStyle/>
          <a:p>
            <a:r>
              <a:rPr lang="ru-RU" sz="3600" dirty="0" smtClean="0">
                <a:solidFill>
                  <a:srgbClr val="92D050"/>
                </a:solidFill>
              </a:rPr>
              <a:t>Что могут спросить на собеседовании</a:t>
            </a:r>
            <a:endParaRPr lang="ru-RU" sz="3600" dirty="0">
              <a:solidFill>
                <a:srgbClr val="92D050"/>
              </a:solidFill>
            </a:endParaRPr>
          </a:p>
        </p:txBody>
      </p:sp>
      <p:sp>
        <p:nvSpPr>
          <p:cNvPr id="3" name="Прямоугольник 2"/>
          <p:cNvSpPr/>
          <p:nvPr/>
        </p:nvSpPr>
        <p:spPr>
          <a:xfrm>
            <a:off x="576799" y="1362220"/>
            <a:ext cx="8596440" cy="2308324"/>
          </a:xfrm>
          <a:prstGeom prst="rect">
            <a:avLst/>
          </a:prstGeom>
        </p:spPr>
        <p:txBody>
          <a:bodyPr wrap="square">
            <a:spAutoFit/>
          </a:bodyPr>
          <a:lstStyle/>
          <a:p>
            <a:pPr marL="342900" indent="-342900" fontAlgn="base">
              <a:buAutoNum type="arabicPeriod"/>
            </a:pPr>
            <a:r>
              <a:rPr lang="ru-RU" b="0" i="0" dirty="0" smtClean="0">
                <a:solidFill>
                  <a:srgbClr val="787878"/>
                </a:solidFill>
                <a:effectLst/>
                <a:latin typeface="inherit"/>
              </a:rPr>
              <a:t>С чем приходилось работать</a:t>
            </a:r>
            <a:r>
              <a:rPr lang="en-US" b="0" i="0" dirty="0" smtClean="0">
                <a:solidFill>
                  <a:srgbClr val="787878"/>
                </a:solidFill>
                <a:effectLst/>
                <a:latin typeface="inherit"/>
              </a:rPr>
              <a:t> </a:t>
            </a:r>
            <a:r>
              <a:rPr lang="ru-RU" b="0" i="0" dirty="0" smtClean="0">
                <a:solidFill>
                  <a:srgbClr val="787878"/>
                </a:solidFill>
                <a:effectLst/>
                <a:latin typeface="inherit"/>
              </a:rPr>
              <a:t>из </a:t>
            </a:r>
            <a:r>
              <a:rPr lang="en-US" b="0" i="0" dirty="0" smtClean="0">
                <a:solidFill>
                  <a:srgbClr val="787878"/>
                </a:solidFill>
                <a:effectLst/>
                <a:latin typeface="inherit"/>
              </a:rPr>
              <a:t>SQL-</a:t>
            </a:r>
            <a:r>
              <a:rPr lang="ru-RU" b="0" i="0" dirty="0" smtClean="0">
                <a:solidFill>
                  <a:srgbClr val="787878"/>
                </a:solidFill>
                <a:effectLst/>
                <a:latin typeface="inherit"/>
              </a:rPr>
              <a:t>движков</a:t>
            </a:r>
          </a:p>
          <a:p>
            <a:pPr marL="342900" indent="-342900" fontAlgn="base">
              <a:buFontTx/>
              <a:buAutoNum type="arabicPeriod"/>
            </a:pPr>
            <a:r>
              <a:rPr lang="ru-RU" dirty="0">
                <a:solidFill>
                  <a:srgbClr val="787878"/>
                </a:solidFill>
                <a:latin typeface="inherit"/>
              </a:rPr>
              <a:t>Чем </a:t>
            </a:r>
            <a:r>
              <a:rPr lang="en-US" dirty="0">
                <a:solidFill>
                  <a:srgbClr val="787878"/>
                </a:solidFill>
                <a:latin typeface="inherit"/>
              </a:rPr>
              <a:t>Hive </a:t>
            </a:r>
            <a:r>
              <a:rPr lang="ru-RU" dirty="0">
                <a:solidFill>
                  <a:srgbClr val="787878"/>
                </a:solidFill>
                <a:latin typeface="inherit"/>
              </a:rPr>
              <a:t>отличается от </a:t>
            </a:r>
            <a:r>
              <a:rPr lang="en-US" dirty="0">
                <a:solidFill>
                  <a:srgbClr val="787878"/>
                </a:solidFill>
                <a:latin typeface="inherit"/>
              </a:rPr>
              <a:t>Impala? </a:t>
            </a:r>
            <a:r>
              <a:rPr lang="ru-RU" dirty="0">
                <a:solidFill>
                  <a:srgbClr val="787878"/>
                </a:solidFill>
                <a:latin typeface="inherit"/>
              </a:rPr>
              <a:t>Поддержите </a:t>
            </a:r>
            <a:r>
              <a:rPr lang="ru-RU" dirty="0" err="1" smtClean="0">
                <a:solidFill>
                  <a:srgbClr val="787878"/>
                </a:solidFill>
                <a:latin typeface="inherit"/>
              </a:rPr>
              <a:t>холивар</a:t>
            </a:r>
            <a:r>
              <a:rPr lang="ru-RU" dirty="0">
                <a:solidFill>
                  <a:srgbClr val="787878"/>
                </a:solidFill>
                <a:latin typeface="inherit"/>
              </a:rPr>
              <a:t> </a:t>
            </a:r>
            <a:r>
              <a:rPr lang="ru-RU" dirty="0" smtClean="0">
                <a:solidFill>
                  <a:srgbClr val="787878"/>
                </a:solidFill>
                <a:latin typeface="inherit"/>
                <a:sym typeface="Wingdings" panose="05000000000000000000" pitchFamily="2" charset="2"/>
              </a:rPr>
              <a:t></a:t>
            </a:r>
            <a:endParaRPr lang="en-US" dirty="0">
              <a:solidFill>
                <a:srgbClr val="787878"/>
              </a:solidFill>
              <a:latin typeface="inherit"/>
            </a:endParaRPr>
          </a:p>
          <a:p>
            <a:pPr marL="342900" indent="-342900" fontAlgn="base">
              <a:buFontTx/>
              <a:buAutoNum type="arabicPeriod"/>
            </a:pPr>
            <a:r>
              <a:rPr lang="ru-RU" dirty="0">
                <a:solidFill>
                  <a:srgbClr val="787878"/>
                </a:solidFill>
                <a:latin typeface="inherit"/>
              </a:rPr>
              <a:t>Какие движки исполнения есть в </a:t>
            </a:r>
            <a:r>
              <a:rPr lang="en-US" dirty="0">
                <a:solidFill>
                  <a:srgbClr val="787878"/>
                </a:solidFill>
                <a:latin typeface="inherit"/>
              </a:rPr>
              <a:t>Hive?</a:t>
            </a:r>
          </a:p>
          <a:p>
            <a:pPr marL="342900" indent="-342900" fontAlgn="base">
              <a:buAutoNum type="arabicPeriod"/>
            </a:pPr>
            <a:r>
              <a:rPr lang="ru-RU" dirty="0" smtClean="0">
                <a:solidFill>
                  <a:srgbClr val="787878"/>
                </a:solidFill>
                <a:latin typeface="inherit"/>
              </a:rPr>
              <a:t>Чем </a:t>
            </a:r>
            <a:r>
              <a:rPr lang="en-US" dirty="0" smtClean="0">
                <a:solidFill>
                  <a:srgbClr val="787878"/>
                </a:solidFill>
                <a:latin typeface="inherit"/>
              </a:rPr>
              <a:t>Hive </a:t>
            </a:r>
            <a:r>
              <a:rPr lang="ru-RU" dirty="0" smtClean="0">
                <a:solidFill>
                  <a:srgbClr val="787878"/>
                </a:solidFill>
                <a:latin typeface="inherit"/>
              </a:rPr>
              <a:t>отличается от </a:t>
            </a:r>
            <a:r>
              <a:rPr lang="en-US" dirty="0" smtClean="0">
                <a:solidFill>
                  <a:srgbClr val="787878"/>
                </a:solidFill>
                <a:latin typeface="inherit"/>
              </a:rPr>
              <a:t>Hive2</a:t>
            </a:r>
            <a:endParaRPr lang="ru-RU" b="0" i="0" dirty="0" smtClean="0">
              <a:solidFill>
                <a:srgbClr val="787878"/>
              </a:solidFill>
              <a:effectLst/>
              <a:latin typeface="inherit"/>
            </a:endParaRPr>
          </a:p>
          <a:p>
            <a:pPr marL="342900" indent="-342900" fontAlgn="base">
              <a:buAutoNum type="arabicPeriod"/>
            </a:pPr>
            <a:r>
              <a:rPr lang="ru-RU" dirty="0" smtClean="0">
                <a:solidFill>
                  <a:srgbClr val="787878"/>
                </a:solidFill>
                <a:latin typeface="inherit"/>
              </a:rPr>
              <a:t>Что такое </a:t>
            </a:r>
            <a:r>
              <a:rPr lang="en-US" dirty="0" smtClean="0">
                <a:solidFill>
                  <a:srgbClr val="787878"/>
                </a:solidFill>
                <a:latin typeface="inherit"/>
              </a:rPr>
              <a:t>SERDE</a:t>
            </a:r>
            <a:r>
              <a:rPr lang="ru-RU" dirty="0" smtClean="0">
                <a:solidFill>
                  <a:srgbClr val="787878"/>
                </a:solidFill>
                <a:latin typeface="inherit"/>
              </a:rPr>
              <a:t> в </a:t>
            </a:r>
            <a:r>
              <a:rPr lang="en-US" dirty="0" smtClean="0">
                <a:solidFill>
                  <a:srgbClr val="787878"/>
                </a:solidFill>
                <a:latin typeface="inherit"/>
              </a:rPr>
              <a:t>Hive</a:t>
            </a:r>
            <a:r>
              <a:rPr lang="ru-RU" dirty="0" smtClean="0">
                <a:solidFill>
                  <a:srgbClr val="787878"/>
                </a:solidFill>
                <a:latin typeface="inherit"/>
              </a:rPr>
              <a:t>?</a:t>
            </a:r>
            <a:endParaRPr lang="en-US" dirty="0" smtClean="0">
              <a:solidFill>
                <a:srgbClr val="787878"/>
              </a:solidFill>
              <a:latin typeface="inherit"/>
            </a:endParaRPr>
          </a:p>
          <a:p>
            <a:pPr marL="342900" indent="-342900" fontAlgn="base">
              <a:buAutoNum type="arabicPeriod"/>
            </a:pPr>
            <a:r>
              <a:rPr lang="ru-RU" dirty="0" smtClean="0">
                <a:solidFill>
                  <a:srgbClr val="787878"/>
                </a:solidFill>
                <a:latin typeface="inherit"/>
              </a:rPr>
              <a:t>В чем отличие между </a:t>
            </a:r>
            <a:r>
              <a:rPr lang="en-US" dirty="0" smtClean="0">
                <a:solidFill>
                  <a:srgbClr val="787878"/>
                </a:solidFill>
                <a:latin typeface="inherit"/>
              </a:rPr>
              <a:t>external table </a:t>
            </a:r>
            <a:r>
              <a:rPr lang="ru-RU" dirty="0" smtClean="0">
                <a:solidFill>
                  <a:srgbClr val="787878"/>
                </a:solidFill>
                <a:latin typeface="inherit"/>
              </a:rPr>
              <a:t>и просто </a:t>
            </a:r>
            <a:r>
              <a:rPr lang="en-US" dirty="0" smtClean="0">
                <a:solidFill>
                  <a:srgbClr val="787878"/>
                </a:solidFill>
                <a:latin typeface="inherit"/>
              </a:rPr>
              <a:t>table </a:t>
            </a:r>
            <a:r>
              <a:rPr lang="ru-RU" dirty="0" smtClean="0">
                <a:solidFill>
                  <a:srgbClr val="787878"/>
                </a:solidFill>
                <a:latin typeface="inherit"/>
              </a:rPr>
              <a:t>в </a:t>
            </a:r>
            <a:r>
              <a:rPr lang="en-US" dirty="0" smtClean="0">
                <a:solidFill>
                  <a:srgbClr val="787878"/>
                </a:solidFill>
                <a:latin typeface="inherit"/>
              </a:rPr>
              <a:t>Hive</a:t>
            </a:r>
            <a:r>
              <a:rPr lang="ru-RU" dirty="0" smtClean="0">
                <a:solidFill>
                  <a:srgbClr val="787878"/>
                </a:solidFill>
                <a:latin typeface="inherit"/>
              </a:rPr>
              <a:t>? </a:t>
            </a:r>
            <a:r>
              <a:rPr lang="ru-RU" b="1" dirty="0" smtClean="0">
                <a:solidFill>
                  <a:srgbClr val="FF0000"/>
                </a:solidFill>
                <a:latin typeface="inherit"/>
              </a:rPr>
              <a:t>(ДЗ)</a:t>
            </a:r>
            <a:endParaRPr lang="en-US" b="1" dirty="0" smtClean="0">
              <a:solidFill>
                <a:srgbClr val="FF0000"/>
              </a:solidFill>
              <a:latin typeface="inherit"/>
            </a:endParaRPr>
          </a:p>
          <a:p>
            <a:pPr marL="342900" indent="-342900" fontAlgn="base">
              <a:buAutoNum type="arabicPeriod"/>
            </a:pPr>
            <a:endParaRPr lang="en-US" dirty="0" smtClean="0">
              <a:solidFill>
                <a:srgbClr val="787878"/>
              </a:solidFill>
              <a:latin typeface="inherit"/>
            </a:endParaRPr>
          </a:p>
          <a:p>
            <a:pPr marL="342900" indent="-342900" fontAlgn="base">
              <a:buAutoNum type="arabicPeriod"/>
            </a:pPr>
            <a:endParaRPr lang="en-US" b="0" i="0" dirty="0">
              <a:solidFill>
                <a:srgbClr val="787878"/>
              </a:solidFill>
              <a:effectLst/>
              <a:latin typeface="inherit"/>
            </a:endParaRPr>
          </a:p>
        </p:txBody>
      </p:sp>
    </p:spTree>
    <p:extLst>
      <p:ext uri="{BB962C8B-B14F-4D97-AF65-F5344CB8AC3E}">
        <p14:creationId xmlns:p14="http://schemas.microsoft.com/office/powerpoint/2010/main" val="2792892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CustomShape 1"/>
          <p:cNvSpPr/>
          <p:nvPr/>
        </p:nvSpPr>
        <p:spPr>
          <a:xfrm>
            <a:off x="1091520" y="856800"/>
            <a:ext cx="190008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92D050"/>
                </a:solidFill>
                <a:uFill>
                  <a:solidFill>
                    <a:srgbClr val="FFFFFF"/>
                  </a:solidFill>
                </a:uFill>
                <a:latin typeface="Trebuchet MS"/>
              </a:rPr>
              <a:t>Источники</a:t>
            </a:r>
            <a:endParaRPr lang="en-US" sz="2400" b="0" strike="noStrike" spc="-1">
              <a:solidFill>
                <a:srgbClr val="000000"/>
              </a:solidFill>
              <a:uFill>
                <a:solidFill>
                  <a:srgbClr val="FFFFFF"/>
                </a:solidFill>
              </a:uFill>
              <a:latin typeface="Arial"/>
            </a:endParaRPr>
          </a:p>
        </p:txBody>
      </p:sp>
      <p:sp>
        <p:nvSpPr>
          <p:cNvPr id="368" name="CustomShape 2"/>
          <p:cNvSpPr/>
          <p:nvPr/>
        </p:nvSpPr>
        <p:spPr>
          <a:xfrm>
            <a:off x="1194480" y="1762919"/>
            <a:ext cx="8228300" cy="382384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800" b="0" spc="-1" dirty="0">
              <a:solidFill>
                <a:srgbClr val="000000"/>
              </a:solidFill>
              <a:uFill>
                <a:solidFill>
                  <a:srgbClr val="FFFFFF"/>
                </a:solidFill>
              </a:uFill>
              <a:latin typeface="Arial"/>
            </a:endParaRPr>
          </a:p>
        </p:txBody>
      </p:sp>
      <p:sp>
        <p:nvSpPr>
          <p:cNvPr id="2" name="Прямоугольник 1"/>
          <p:cNvSpPr/>
          <p:nvPr/>
        </p:nvSpPr>
        <p:spPr>
          <a:xfrm>
            <a:off x="669073" y="1571190"/>
            <a:ext cx="9500839" cy="4801314"/>
          </a:xfrm>
          <a:prstGeom prst="rect">
            <a:avLst/>
          </a:prstGeom>
        </p:spPr>
        <p:txBody>
          <a:bodyPr wrap="square">
            <a:spAutoFit/>
          </a:bodyPr>
          <a:lstStyle/>
          <a:p>
            <a:r>
              <a:rPr lang="en-US" dirty="0" smtClean="0"/>
              <a:t>Impala</a:t>
            </a:r>
            <a:endParaRPr lang="ru-RU" dirty="0" smtClean="0"/>
          </a:p>
          <a:p>
            <a:r>
              <a:rPr lang="en-US" dirty="0">
                <a:hlinkClick r:id="rId2"/>
              </a:rPr>
              <a:t>http://dwgeek.com/introduction-hadoop-impala-architecture.html</a:t>
            </a:r>
            <a:r>
              <a:rPr lang="en-US" dirty="0" smtClean="0">
                <a:hlinkClick r:id="rId2"/>
              </a:rPr>
              <a:t>/</a:t>
            </a:r>
            <a:endParaRPr lang="en-US" dirty="0" smtClean="0"/>
          </a:p>
          <a:p>
            <a:r>
              <a:rPr lang="en-US" dirty="0">
                <a:hlinkClick r:id="rId3"/>
              </a:rPr>
              <a:t>https://impala.apache.org/docs/build/html/topics/impala_concepts.html</a:t>
            </a:r>
            <a:endParaRPr lang="ru-RU" dirty="0" smtClean="0"/>
          </a:p>
          <a:p>
            <a:endParaRPr lang="ru-RU" dirty="0" smtClean="0"/>
          </a:p>
          <a:p>
            <a:r>
              <a:rPr lang="en-US" dirty="0" smtClean="0"/>
              <a:t>Hive </a:t>
            </a:r>
            <a:endParaRPr lang="ru-RU" dirty="0" smtClean="0"/>
          </a:p>
          <a:p>
            <a:r>
              <a:rPr lang="en-US" dirty="0">
                <a:hlinkClick r:id="rId4"/>
              </a:rPr>
              <a:t>https://data-flair.training/blogs/apache-hive-architecture</a:t>
            </a:r>
            <a:r>
              <a:rPr lang="en-US" dirty="0" smtClean="0">
                <a:hlinkClick r:id="rId4"/>
              </a:rPr>
              <a:t>/</a:t>
            </a:r>
            <a:endParaRPr lang="en-US" dirty="0" smtClean="0"/>
          </a:p>
          <a:p>
            <a:r>
              <a:rPr lang="en-US" dirty="0">
                <a:hlinkClick r:id="rId5"/>
              </a:rPr>
              <a:t>https://</a:t>
            </a:r>
            <a:r>
              <a:rPr lang="en-US" dirty="0" smtClean="0">
                <a:hlinkClick r:id="rId5"/>
              </a:rPr>
              <a:t>cwiki.apache.org/confluence/display/Hive/Design</a:t>
            </a:r>
            <a:endParaRPr lang="en-US" dirty="0" smtClean="0"/>
          </a:p>
          <a:p>
            <a:r>
              <a:rPr lang="en-US" dirty="0">
                <a:hlinkClick r:id="rId6"/>
              </a:rPr>
              <a:t>https://data-flair.training/blogs/bucketing-in-hive</a:t>
            </a:r>
            <a:r>
              <a:rPr lang="en-US" dirty="0" smtClean="0">
                <a:hlinkClick r:id="rId6"/>
              </a:rPr>
              <a:t>/</a:t>
            </a:r>
            <a:endParaRPr lang="en-US" dirty="0" smtClean="0"/>
          </a:p>
          <a:p>
            <a:r>
              <a:rPr lang="en-US" dirty="0">
                <a:hlinkClick r:id="rId7"/>
              </a:rPr>
              <a:t>https://cwiki.apache.org/confluence/display/Hive/LanguageManual+Types</a:t>
            </a:r>
            <a:endParaRPr lang="ru-RU" dirty="0" smtClean="0"/>
          </a:p>
          <a:p>
            <a:endParaRPr lang="en-US" dirty="0" smtClean="0"/>
          </a:p>
          <a:p>
            <a:r>
              <a:rPr lang="en-US" dirty="0" smtClean="0"/>
              <a:t>Hive on Spark</a:t>
            </a:r>
            <a:endParaRPr lang="ru-RU" dirty="0" smtClean="0"/>
          </a:p>
          <a:p>
            <a:r>
              <a:rPr lang="en-US" dirty="0">
                <a:hlinkClick r:id="rId8"/>
              </a:rPr>
              <a:t>https://</a:t>
            </a:r>
            <a:r>
              <a:rPr lang="en-US" dirty="0" smtClean="0">
                <a:hlinkClick r:id="rId8"/>
              </a:rPr>
              <a:t>cwiki.apache.org/confluence/display/Hive/Hive+on+Spark%3A+Getting+Started</a:t>
            </a:r>
            <a:endParaRPr lang="en-US" dirty="0" smtClean="0"/>
          </a:p>
          <a:p>
            <a:endParaRPr lang="en-US" dirty="0" smtClean="0"/>
          </a:p>
          <a:p>
            <a:r>
              <a:rPr lang="en-US" dirty="0" smtClean="0"/>
              <a:t>Hive on </a:t>
            </a:r>
            <a:r>
              <a:rPr lang="en-US" dirty="0" err="1" smtClean="0"/>
              <a:t>Tez</a:t>
            </a:r>
            <a:endParaRPr lang="en-US" dirty="0" smtClean="0"/>
          </a:p>
          <a:p>
            <a:r>
              <a:rPr lang="en-US" dirty="0">
                <a:hlinkClick r:id="rId9"/>
              </a:rPr>
              <a:t>https://cwiki.apache.org/confluence/display/Hive/Hive+on+Tez</a:t>
            </a:r>
            <a:endParaRPr lang="ru-RU" dirty="0" smtClean="0"/>
          </a:p>
          <a:p>
            <a:endParaRPr lang="ru-RU" dirty="0" smtClean="0"/>
          </a:p>
          <a:p>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extShape 1"/>
          <p:cNvSpPr txBox="1"/>
          <p:nvPr/>
        </p:nvSpPr>
        <p:spPr>
          <a:xfrm>
            <a:off x="677160" y="424158"/>
            <a:ext cx="8596440" cy="724680"/>
          </a:xfrm>
          <a:prstGeom prst="rect">
            <a:avLst/>
          </a:prstGeom>
          <a:noFill/>
          <a:ln>
            <a:noFill/>
          </a:ln>
        </p:spPr>
        <p:txBody>
          <a:bodyPr>
            <a:normAutofit/>
          </a:bodyPr>
          <a:lstStyle/>
          <a:p>
            <a:pPr algn="ctr">
              <a:lnSpc>
                <a:spcPct val="100000"/>
              </a:lnSpc>
            </a:pPr>
            <a:r>
              <a:rPr lang="ru-RU" sz="3600" spc="-1" dirty="0" smtClean="0">
                <a:solidFill>
                  <a:srgbClr val="90C226"/>
                </a:solidFill>
                <a:uFill>
                  <a:solidFill>
                    <a:srgbClr val="FFFFFF"/>
                  </a:solidFill>
                </a:uFill>
                <a:latin typeface="Trebuchet MS"/>
              </a:rPr>
              <a:t>Минусы реализации </a:t>
            </a:r>
            <a:r>
              <a:rPr lang="en-US" sz="3600" spc="-1" dirty="0" smtClean="0">
                <a:solidFill>
                  <a:srgbClr val="90C226"/>
                </a:solidFill>
                <a:uFill>
                  <a:solidFill>
                    <a:srgbClr val="FFFFFF"/>
                  </a:solidFill>
                </a:uFill>
                <a:latin typeface="Trebuchet MS"/>
              </a:rPr>
              <a:t>MR</a:t>
            </a:r>
            <a:r>
              <a:rPr lang="ru-RU" sz="3600" spc="-1" dirty="0" smtClean="0">
                <a:solidFill>
                  <a:srgbClr val="90C226"/>
                </a:solidFill>
                <a:uFill>
                  <a:solidFill>
                    <a:srgbClr val="FFFFFF"/>
                  </a:solidFill>
                </a:uFill>
                <a:latin typeface="Trebuchet MS"/>
              </a:rPr>
              <a:t> в </a:t>
            </a:r>
            <a:r>
              <a:rPr lang="en-US" sz="3600" spc="-1" dirty="0" smtClean="0">
                <a:solidFill>
                  <a:srgbClr val="90C226"/>
                </a:solidFill>
                <a:uFill>
                  <a:solidFill>
                    <a:srgbClr val="FFFFFF"/>
                  </a:solidFill>
                </a:uFill>
                <a:latin typeface="Trebuchet MS"/>
              </a:rPr>
              <a:t>HADOOP </a:t>
            </a:r>
            <a:endParaRPr lang="ru-RU" sz="3600" b="0" strike="noStrike" spc="-1" dirty="0">
              <a:solidFill>
                <a:srgbClr val="000000"/>
              </a:solidFill>
              <a:uFill>
                <a:solidFill>
                  <a:srgbClr val="FFFFFF"/>
                </a:solidFill>
              </a:uFill>
              <a:latin typeface="Trebuchet MS"/>
            </a:endParaRPr>
          </a:p>
        </p:txBody>
      </p:sp>
      <p:sp>
        <p:nvSpPr>
          <p:cNvPr id="358" name="TextShape 2"/>
          <p:cNvSpPr txBox="1"/>
          <p:nvPr/>
        </p:nvSpPr>
        <p:spPr>
          <a:xfrm>
            <a:off x="677160" y="1148838"/>
            <a:ext cx="8596440" cy="5101650"/>
          </a:xfrm>
          <a:prstGeom prst="rect">
            <a:avLst/>
          </a:prstGeom>
          <a:noFill/>
          <a:ln>
            <a:noFill/>
          </a:ln>
        </p:spPr>
        <p:txBody>
          <a:bodyPr>
            <a:normAutofit lnSpcReduction="10000"/>
          </a:bodyPr>
          <a:lstStyle/>
          <a:p>
            <a:pPr marL="343080" indent="-342720">
              <a:lnSpc>
                <a:spcPct val="100000"/>
              </a:lnSpc>
              <a:spcBef>
                <a:spcPts val="1001"/>
              </a:spcBef>
              <a:buClr>
                <a:srgbClr val="90C226"/>
              </a:buClr>
              <a:buSzPct val="80000"/>
              <a:buFont typeface="Wingdings 3" charset="2"/>
              <a:buChar char=""/>
            </a:pPr>
            <a:endParaRPr lang="ru-RU" spc="-1" dirty="0" smtClean="0">
              <a:solidFill>
                <a:srgbClr val="404040"/>
              </a:solidFill>
              <a:uFill>
                <a:solidFill>
                  <a:srgbClr val="FFFFFF"/>
                </a:solidFill>
              </a:uFill>
              <a:latin typeface="Trebuchet MS"/>
            </a:endParaRPr>
          </a:p>
          <a:p>
            <a:pPr marL="343080" indent="-342720">
              <a:lnSpc>
                <a:spcPct val="100000"/>
              </a:lnSpc>
              <a:spcBef>
                <a:spcPts val="1001"/>
              </a:spcBef>
              <a:buClr>
                <a:srgbClr val="90C226"/>
              </a:buClr>
              <a:buSzPct val="80000"/>
              <a:buFont typeface="Wingdings 3" charset="2"/>
              <a:buChar char=""/>
            </a:pPr>
            <a:r>
              <a:rPr lang="ru-RU" spc="-1" dirty="0" smtClean="0">
                <a:solidFill>
                  <a:srgbClr val="404040"/>
                </a:solidFill>
                <a:uFill>
                  <a:solidFill>
                    <a:srgbClr val="FFFFFF"/>
                  </a:solidFill>
                </a:uFill>
                <a:latin typeface="Trebuchet MS"/>
              </a:rPr>
              <a:t>Не все задачи можно решить при помощи одного </a:t>
            </a:r>
            <a:r>
              <a:rPr lang="en-US" spc="-1" dirty="0" smtClean="0">
                <a:solidFill>
                  <a:srgbClr val="404040"/>
                </a:solidFill>
                <a:uFill>
                  <a:solidFill>
                    <a:srgbClr val="FFFFFF"/>
                  </a:solidFill>
                </a:uFill>
                <a:latin typeface="Trebuchet MS"/>
              </a:rPr>
              <a:t>MR </a:t>
            </a:r>
            <a:r>
              <a:rPr lang="ru-RU" spc="-1" dirty="0" smtClean="0">
                <a:solidFill>
                  <a:srgbClr val="404040"/>
                </a:solidFill>
                <a:uFill>
                  <a:solidFill>
                    <a:srgbClr val="FFFFFF"/>
                  </a:solidFill>
                </a:uFill>
                <a:latin typeface="Trebuchet MS"/>
              </a:rPr>
              <a:t>приложения. </a:t>
            </a:r>
            <a:endParaRPr lang="en-US" spc="-1" dirty="0" smtClean="0">
              <a:solidFill>
                <a:srgbClr val="404040"/>
              </a:solidFill>
              <a:uFill>
                <a:solidFill>
                  <a:srgbClr val="FFFFFF"/>
                </a:solidFill>
              </a:uFill>
              <a:latin typeface="Trebuchet MS"/>
            </a:endParaRPr>
          </a:p>
          <a:p>
            <a:pPr marL="457560" lvl="1">
              <a:spcBef>
                <a:spcPts val="1001"/>
              </a:spcBef>
              <a:buClr>
                <a:srgbClr val="90C226"/>
              </a:buClr>
              <a:buSzPct val="80000"/>
            </a:pPr>
            <a:r>
              <a:rPr lang="ru-RU" spc="-1" dirty="0" smtClean="0">
                <a:solidFill>
                  <a:srgbClr val="404040"/>
                </a:solidFill>
                <a:uFill>
                  <a:solidFill>
                    <a:srgbClr val="FFFFFF"/>
                  </a:solidFill>
                </a:uFill>
                <a:latin typeface="Trebuchet MS"/>
              </a:rPr>
              <a:t>В большинстве случаев нужно несколько стадий.</a:t>
            </a:r>
          </a:p>
          <a:p>
            <a:pPr marL="457560" lvl="1">
              <a:spcBef>
                <a:spcPts val="1001"/>
              </a:spcBef>
              <a:buClr>
                <a:srgbClr val="90C226"/>
              </a:buClr>
              <a:buSzPct val="80000"/>
            </a:pPr>
            <a:endParaRPr lang="ru-RU" spc="-1" dirty="0" smtClean="0">
              <a:solidFill>
                <a:srgbClr val="404040"/>
              </a:solidFill>
              <a:uFill>
                <a:solidFill>
                  <a:srgbClr val="FFFFFF"/>
                </a:solidFill>
              </a:uFill>
              <a:latin typeface="Trebuchet MS"/>
            </a:endParaRPr>
          </a:p>
          <a:p>
            <a:pPr marL="343080" indent="-342720">
              <a:lnSpc>
                <a:spcPct val="100000"/>
              </a:lnSpc>
              <a:spcBef>
                <a:spcPts val="1001"/>
              </a:spcBef>
              <a:buClr>
                <a:srgbClr val="90C226"/>
              </a:buClr>
              <a:buSzPct val="80000"/>
              <a:buFont typeface="Wingdings 3" charset="2"/>
              <a:buChar char=""/>
            </a:pPr>
            <a:r>
              <a:rPr lang="ru-RU" spc="-1" dirty="0" smtClean="0">
                <a:solidFill>
                  <a:srgbClr val="404040"/>
                </a:solidFill>
                <a:uFill>
                  <a:solidFill>
                    <a:srgbClr val="FFFFFF"/>
                  </a:solidFill>
                </a:uFill>
                <a:latin typeface="Trebuchet MS"/>
              </a:rPr>
              <a:t>Обмен между </a:t>
            </a:r>
            <a:r>
              <a:rPr lang="en-US" spc="-1" dirty="0" smtClean="0">
                <a:solidFill>
                  <a:srgbClr val="404040"/>
                </a:solidFill>
                <a:uFill>
                  <a:solidFill>
                    <a:srgbClr val="FFFFFF"/>
                  </a:solidFill>
                </a:uFill>
                <a:latin typeface="Trebuchet MS"/>
              </a:rPr>
              <a:t>Map </a:t>
            </a:r>
            <a:r>
              <a:rPr lang="ru-RU" spc="-1" dirty="0" smtClean="0">
                <a:solidFill>
                  <a:srgbClr val="404040"/>
                </a:solidFill>
                <a:uFill>
                  <a:solidFill>
                    <a:srgbClr val="FFFFFF"/>
                  </a:solidFill>
                </a:uFill>
                <a:latin typeface="Trebuchet MS"/>
              </a:rPr>
              <a:t>и </a:t>
            </a:r>
            <a:r>
              <a:rPr lang="en-US" spc="-1" dirty="0" smtClean="0">
                <a:solidFill>
                  <a:srgbClr val="404040"/>
                </a:solidFill>
                <a:uFill>
                  <a:solidFill>
                    <a:srgbClr val="FFFFFF"/>
                  </a:solidFill>
                </a:uFill>
                <a:latin typeface="Trebuchet MS"/>
              </a:rPr>
              <a:t>Reduce </a:t>
            </a:r>
            <a:r>
              <a:rPr lang="ru-RU" spc="-1" dirty="0" smtClean="0">
                <a:solidFill>
                  <a:srgbClr val="404040"/>
                </a:solidFill>
                <a:uFill>
                  <a:solidFill>
                    <a:srgbClr val="FFFFFF"/>
                  </a:solidFill>
                </a:uFill>
                <a:latin typeface="Trebuchet MS"/>
              </a:rPr>
              <a:t>производится через </a:t>
            </a:r>
            <a:r>
              <a:rPr lang="en-US" spc="-1" dirty="0" smtClean="0">
                <a:solidFill>
                  <a:srgbClr val="404040"/>
                </a:solidFill>
                <a:uFill>
                  <a:solidFill>
                    <a:srgbClr val="FFFFFF"/>
                  </a:solidFill>
                </a:uFill>
                <a:latin typeface="Trebuchet MS"/>
              </a:rPr>
              <a:t>HDFS. </a:t>
            </a:r>
          </a:p>
          <a:p>
            <a:pPr marL="457560" lvl="1">
              <a:spcBef>
                <a:spcPts val="1001"/>
              </a:spcBef>
              <a:buClr>
                <a:srgbClr val="90C226"/>
              </a:buClr>
              <a:buSzPct val="80000"/>
            </a:pPr>
            <a:r>
              <a:rPr lang="ru-RU" spc="-1" dirty="0" smtClean="0">
                <a:solidFill>
                  <a:srgbClr val="404040"/>
                </a:solidFill>
                <a:uFill>
                  <a:solidFill>
                    <a:srgbClr val="FFFFFF"/>
                  </a:solidFill>
                </a:uFill>
                <a:latin typeface="Trebuchet MS"/>
              </a:rPr>
              <a:t>Это делает работу отказоустойчивой и неограниченной по объему обрабатываемых данных, но это медленно</a:t>
            </a:r>
          </a:p>
          <a:p>
            <a:pPr marL="343080" indent="-342720">
              <a:lnSpc>
                <a:spcPct val="100000"/>
              </a:lnSpc>
              <a:spcBef>
                <a:spcPts val="1001"/>
              </a:spcBef>
              <a:buClr>
                <a:srgbClr val="90C226"/>
              </a:buClr>
              <a:buSzPct val="80000"/>
              <a:buFont typeface="Wingdings 3" charset="2"/>
              <a:buChar char=""/>
            </a:pPr>
            <a:endParaRPr lang="ru-RU" sz="1800" b="0" strike="noStrike" spc="-1" dirty="0" smtClean="0">
              <a:solidFill>
                <a:srgbClr val="404040"/>
              </a:solidFill>
              <a:uFill>
                <a:solidFill>
                  <a:srgbClr val="FFFFFF"/>
                </a:solidFill>
              </a:uFill>
              <a:latin typeface="Trebuchet MS"/>
            </a:endParaRPr>
          </a:p>
          <a:p>
            <a:pPr marL="343080" indent="-342720">
              <a:lnSpc>
                <a:spcPct val="100000"/>
              </a:lnSpc>
              <a:spcBef>
                <a:spcPts val="1001"/>
              </a:spcBef>
              <a:buClr>
                <a:srgbClr val="90C226"/>
              </a:buClr>
              <a:buSzPct val="80000"/>
              <a:buFont typeface="Wingdings 3" charset="2"/>
              <a:buChar char=""/>
            </a:pPr>
            <a:r>
              <a:rPr lang="ru-RU" sz="1800" b="0" strike="noStrike" spc="-1" dirty="0" smtClean="0">
                <a:solidFill>
                  <a:srgbClr val="404040"/>
                </a:solidFill>
                <a:uFill>
                  <a:solidFill>
                    <a:srgbClr val="FFFFFF"/>
                  </a:solidFill>
                </a:uFill>
                <a:latin typeface="Trebuchet MS"/>
              </a:rPr>
              <a:t>Написание </a:t>
            </a:r>
            <a:r>
              <a:rPr lang="en-US" sz="1800" b="0" strike="noStrike" spc="-1" dirty="0" smtClean="0">
                <a:solidFill>
                  <a:srgbClr val="404040"/>
                </a:solidFill>
                <a:uFill>
                  <a:solidFill>
                    <a:srgbClr val="FFFFFF"/>
                  </a:solidFill>
                </a:uFill>
                <a:latin typeface="Trebuchet MS"/>
              </a:rPr>
              <a:t>MR </a:t>
            </a:r>
            <a:r>
              <a:rPr lang="ru-RU" sz="1800" b="0" strike="noStrike" spc="-1" dirty="0" err="1" smtClean="0">
                <a:solidFill>
                  <a:srgbClr val="404040"/>
                </a:solidFill>
                <a:uFill>
                  <a:solidFill>
                    <a:srgbClr val="FFFFFF"/>
                  </a:solidFill>
                </a:uFill>
                <a:latin typeface="Trebuchet MS"/>
              </a:rPr>
              <a:t>джоба</a:t>
            </a:r>
            <a:r>
              <a:rPr lang="ru-RU" sz="1800" b="0" strike="noStrike" spc="-1" dirty="0" smtClean="0">
                <a:solidFill>
                  <a:srgbClr val="404040"/>
                </a:solidFill>
                <a:uFill>
                  <a:solidFill>
                    <a:srgbClr val="FFFFFF"/>
                  </a:solidFill>
                </a:uFill>
                <a:latin typeface="Trebuchet MS"/>
              </a:rPr>
              <a:t>  сложно и требует большого времени.</a:t>
            </a:r>
            <a:endParaRPr lang="en-US" sz="1800" b="0" strike="noStrike" spc="-1" dirty="0" smtClean="0">
              <a:solidFill>
                <a:srgbClr val="404040"/>
              </a:solidFill>
              <a:uFill>
                <a:solidFill>
                  <a:srgbClr val="FFFFFF"/>
                </a:solidFill>
              </a:uFill>
              <a:latin typeface="Trebuchet MS"/>
            </a:endParaRPr>
          </a:p>
          <a:p>
            <a:pPr marL="457560" lvl="1">
              <a:spcBef>
                <a:spcPts val="1001"/>
              </a:spcBef>
              <a:buClr>
                <a:srgbClr val="90C226"/>
              </a:buClr>
              <a:buSzPct val="80000"/>
            </a:pPr>
            <a:r>
              <a:rPr lang="ru-RU" spc="-1" dirty="0" smtClean="0">
                <a:solidFill>
                  <a:srgbClr val="404040"/>
                </a:solidFill>
                <a:uFill>
                  <a:solidFill>
                    <a:srgbClr val="FFFFFF"/>
                  </a:solidFill>
                </a:uFill>
                <a:latin typeface="Trebuchet MS"/>
              </a:rPr>
              <a:t>Как вы ощутили, это </a:t>
            </a:r>
            <a:r>
              <a:rPr lang="en-US" spc="-1" dirty="0" smtClean="0">
                <a:solidFill>
                  <a:srgbClr val="404040"/>
                </a:solidFill>
                <a:uFill>
                  <a:solidFill>
                    <a:srgbClr val="FFFFFF"/>
                  </a:solidFill>
                </a:uFill>
                <a:latin typeface="Trebuchet MS"/>
              </a:rPr>
              <a:t>JAVA. </a:t>
            </a:r>
            <a:endParaRPr lang="ru-RU" spc="-1" dirty="0" smtClean="0">
              <a:solidFill>
                <a:srgbClr val="404040"/>
              </a:solidFill>
              <a:uFill>
                <a:solidFill>
                  <a:srgbClr val="FFFFFF"/>
                </a:solidFill>
              </a:uFill>
              <a:latin typeface="Trebuchet MS"/>
            </a:endParaRPr>
          </a:p>
          <a:p>
            <a:pPr marL="457560" lvl="1">
              <a:spcBef>
                <a:spcPts val="1001"/>
              </a:spcBef>
              <a:buClr>
                <a:srgbClr val="90C226"/>
              </a:buClr>
              <a:buSzPct val="80000"/>
            </a:pPr>
            <a:r>
              <a:rPr lang="ru-RU" spc="-1" dirty="0" smtClean="0">
                <a:solidFill>
                  <a:srgbClr val="404040"/>
                </a:solidFill>
                <a:uFill>
                  <a:solidFill>
                    <a:srgbClr val="FFFFFF"/>
                  </a:solidFill>
                </a:uFill>
                <a:latin typeface="Trebuchet MS"/>
              </a:rPr>
              <a:t>Или </a:t>
            </a:r>
            <a:r>
              <a:rPr lang="en-US" spc="-1" dirty="0" smtClean="0">
                <a:solidFill>
                  <a:srgbClr val="404040"/>
                </a:solidFill>
                <a:uFill>
                  <a:solidFill>
                    <a:srgbClr val="FFFFFF"/>
                  </a:solidFill>
                </a:uFill>
                <a:latin typeface="Trebuchet MS"/>
              </a:rPr>
              <a:t>Hadoop Streaming (c</a:t>
            </a:r>
            <a:r>
              <a:rPr lang="ru-RU" spc="-1" dirty="0" smtClean="0">
                <a:solidFill>
                  <a:srgbClr val="404040"/>
                </a:solidFill>
                <a:uFill>
                  <a:solidFill>
                    <a:srgbClr val="FFFFFF"/>
                  </a:solidFill>
                </a:uFill>
                <a:latin typeface="Trebuchet MS"/>
              </a:rPr>
              <a:t>м последнее задание)</a:t>
            </a:r>
          </a:p>
          <a:p>
            <a:pPr marL="457560" lvl="1">
              <a:spcBef>
                <a:spcPts val="1001"/>
              </a:spcBef>
              <a:buClr>
                <a:srgbClr val="90C226"/>
              </a:buClr>
              <a:buSzPct val="80000"/>
            </a:pPr>
            <a:endParaRPr lang="ru-RU" sz="1800" b="0" strike="noStrike" spc="-1" dirty="0">
              <a:solidFill>
                <a:srgbClr val="404040"/>
              </a:solidFill>
              <a:uFill>
                <a:solidFill>
                  <a:srgbClr val="FFFFFF"/>
                </a:solidFill>
              </a:uFill>
              <a:latin typeface="Trebuchet MS"/>
            </a:endParaRPr>
          </a:p>
          <a:p>
            <a:pPr marL="457560" lvl="1">
              <a:spcBef>
                <a:spcPts val="1001"/>
              </a:spcBef>
              <a:buClr>
                <a:srgbClr val="90C226"/>
              </a:buClr>
              <a:buSzPct val="80000"/>
            </a:pPr>
            <a:r>
              <a:rPr lang="ru-RU" sz="2000" spc="-1" dirty="0" smtClean="0">
                <a:solidFill>
                  <a:srgbClr val="FF0000"/>
                </a:solidFill>
                <a:uFill>
                  <a:solidFill>
                    <a:srgbClr val="FFFFFF"/>
                  </a:solidFill>
                </a:uFill>
                <a:latin typeface="Trebuchet MS"/>
              </a:rPr>
              <a:t>Вывод в том что </a:t>
            </a:r>
            <a:r>
              <a:rPr lang="en-US" sz="2000" spc="-1" dirty="0" smtClean="0">
                <a:solidFill>
                  <a:srgbClr val="FF0000"/>
                </a:solidFill>
                <a:uFill>
                  <a:solidFill>
                    <a:srgbClr val="FFFFFF"/>
                  </a:solidFill>
                </a:uFill>
                <a:latin typeface="Trebuchet MS"/>
              </a:rPr>
              <a:t>MR </a:t>
            </a:r>
            <a:r>
              <a:rPr lang="ru-RU" sz="2000" spc="-1" dirty="0" smtClean="0">
                <a:solidFill>
                  <a:srgbClr val="FF0000"/>
                </a:solidFill>
                <a:uFill>
                  <a:solidFill>
                    <a:srgbClr val="FFFFFF"/>
                  </a:solidFill>
                </a:uFill>
                <a:latin typeface="Trebuchet MS"/>
              </a:rPr>
              <a:t>не очень гибкий инструмент для анализа данных. Увы.</a:t>
            </a:r>
            <a:endParaRPr lang="ru-RU" sz="2000" b="0" strike="noStrike" spc="-1" dirty="0">
              <a:solidFill>
                <a:srgbClr val="FF0000"/>
              </a:solidFill>
              <a:uFill>
                <a:solidFill>
                  <a:srgbClr val="FFFFFF"/>
                </a:solidFill>
              </a:uFill>
              <a:latin typeface="Trebuchet M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extShape 1"/>
          <p:cNvSpPr txBox="1"/>
          <p:nvPr/>
        </p:nvSpPr>
        <p:spPr>
          <a:xfrm>
            <a:off x="677160" y="424158"/>
            <a:ext cx="8596440" cy="724680"/>
          </a:xfrm>
          <a:prstGeom prst="rect">
            <a:avLst/>
          </a:prstGeom>
          <a:noFill/>
          <a:ln>
            <a:noFill/>
          </a:ln>
        </p:spPr>
        <p:txBody>
          <a:bodyPr>
            <a:normAutofit/>
          </a:bodyPr>
          <a:lstStyle/>
          <a:p>
            <a:pPr algn="ctr">
              <a:lnSpc>
                <a:spcPct val="100000"/>
              </a:lnSpc>
            </a:pPr>
            <a:r>
              <a:rPr lang="ru-RU" sz="3600" spc="-1" dirty="0" smtClean="0">
                <a:solidFill>
                  <a:srgbClr val="90C226"/>
                </a:solidFill>
                <a:uFill>
                  <a:solidFill>
                    <a:srgbClr val="FFFFFF"/>
                  </a:solidFill>
                </a:uFill>
                <a:latin typeface="Trebuchet MS"/>
              </a:rPr>
              <a:t>Языки для анализа данных (2012-14)</a:t>
            </a:r>
            <a:endParaRPr lang="ru-RU" sz="3600" b="0" strike="noStrike" spc="-1" dirty="0">
              <a:solidFill>
                <a:srgbClr val="000000"/>
              </a:solidFill>
              <a:uFill>
                <a:solidFill>
                  <a:srgbClr val="FFFFFF"/>
                </a:solidFill>
              </a:uFill>
              <a:latin typeface="Trebuchet MS"/>
            </a:endParaRPr>
          </a:p>
        </p:txBody>
      </p:sp>
      <p:sp>
        <p:nvSpPr>
          <p:cNvPr id="2" name="Прямоугольник 1"/>
          <p:cNvSpPr/>
          <p:nvPr/>
        </p:nvSpPr>
        <p:spPr>
          <a:xfrm>
            <a:off x="1333022" y="5849655"/>
            <a:ext cx="8115943" cy="461665"/>
          </a:xfrm>
          <a:prstGeom prst="rect">
            <a:avLst/>
          </a:prstGeom>
        </p:spPr>
        <p:txBody>
          <a:bodyPr wrap="square">
            <a:spAutoFit/>
          </a:bodyPr>
          <a:lstStyle/>
          <a:p>
            <a:r>
              <a:rPr lang="ru-RU" sz="1200" dirty="0"/>
              <a:t>Источник:</a:t>
            </a:r>
          </a:p>
          <a:p>
            <a:r>
              <a:rPr lang="en-US" sz="1200" dirty="0">
                <a:hlinkClick r:id="rId2"/>
              </a:rPr>
              <a:t>https://www.kdnuggets.com/2014/08/four-main-languages-analytics-data-mining-data-science.html</a:t>
            </a:r>
            <a:endParaRPr lang="ru-RU" sz="1200" dirty="0" smtClean="0"/>
          </a:p>
        </p:txBody>
      </p:sp>
      <p:pic>
        <p:nvPicPr>
          <p:cNvPr id="4" name="Рисунок 3"/>
          <p:cNvPicPr>
            <a:picLocks noChangeAspect="1"/>
          </p:cNvPicPr>
          <p:nvPr/>
        </p:nvPicPr>
        <p:blipFill>
          <a:blip r:embed="rId3"/>
          <a:stretch>
            <a:fillRect/>
          </a:stretch>
        </p:blipFill>
        <p:spPr>
          <a:xfrm>
            <a:off x="1956984" y="1148838"/>
            <a:ext cx="6036791" cy="4595750"/>
          </a:xfrm>
          <a:prstGeom prst="rect">
            <a:avLst/>
          </a:prstGeom>
        </p:spPr>
      </p:pic>
    </p:spTree>
    <p:extLst>
      <p:ext uri="{BB962C8B-B14F-4D97-AF65-F5344CB8AC3E}">
        <p14:creationId xmlns:p14="http://schemas.microsoft.com/office/powerpoint/2010/main" val="5762734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extShape 1"/>
          <p:cNvSpPr txBox="1"/>
          <p:nvPr/>
        </p:nvSpPr>
        <p:spPr>
          <a:xfrm>
            <a:off x="677160" y="424158"/>
            <a:ext cx="8596440" cy="724680"/>
          </a:xfrm>
          <a:prstGeom prst="rect">
            <a:avLst/>
          </a:prstGeom>
          <a:noFill/>
          <a:ln>
            <a:noFill/>
          </a:ln>
        </p:spPr>
        <p:txBody>
          <a:bodyPr>
            <a:normAutofit/>
          </a:bodyPr>
          <a:lstStyle/>
          <a:p>
            <a:pPr algn="ctr">
              <a:lnSpc>
                <a:spcPct val="100000"/>
              </a:lnSpc>
            </a:pPr>
            <a:r>
              <a:rPr lang="ru-RU" sz="3600" spc="-1" dirty="0" smtClean="0">
                <a:solidFill>
                  <a:srgbClr val="90C226"/>
                </a:solidFill>
                <a:uFill>
                  <a:solidFill>
                    <a:srgbClr val="FFFFFF"/>
                  </a:solidFill>
                </a:uFill>
                <a:latin typeface="Trebuchet MS"/>
              </a:rPr>
              <a:t>Языки для анализа данных (2018)</a:t>
            </a:r>
            <a:endParaRPr lang="ru-RU" sz="3600" b="0" strike="noStrike" spc="-1" dirty="0">
              <a:solidFill>
                <a:srgbClr val="000000"/>
              </a:solidFill>
              <a:uFill>
                <a:solidFill>
                  <a:srgbClr val="FFFFFF"/>
                </a:solidFill>
              </a:uFill>
              <a:latin typeface="Trebuchet MS"/>
            </a:endParaRPr>
          </a:p>
        </p:txBody>
      </p:sp>
      <p:pic>
        <p:nvPicPr>
          <p:cNvPr id="1026" name="Picture 2" descr="https://miro.medium.com/max/804/1*crYMLTlfzREkCvyYRE6q1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432" y="1148838"/>
            <a:ext cx="5982179" cy="4563029"/>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1333022" y="5849655"/>
            <a:ext cx="8115943" cy="461665"/>
          </a:xfrm>
          <a:prstGeom prst="rect">
            <a:avLst/>
          </a:prstGeom>
        </p:spPr>
        <p:txBody>
          <a:bodyPr wrap="square">
            <a:spAutoFit/>
          </a:bodyPr>
          <a:lstStyle/>
          <a:p>
            <a:r>
              <a:rPr lang="ru-RU" sz="1200" dirty="0"/>
              <a:t>Источник:</a:t>
            </a:r>
          </a:p>
          <a:p>
            <a:r>
              <a:rPr lang="en-US" sz="1200" dirty="0" smtClean="0">
                <a:hlinkClick r:id="rId3"/>
              </a:rPr>
              <a:t>https://towardsdatascience.com/programming-languages-for-data-scientists-afde2eaf5cc5</a:t>
            </a:r>
            <a:endParaRPr lang="ru-RU" sz="1200" dirty="0" smtClean="0"/>
          </a:p>
        </p:txBody>
      </p:sp>
    </p:spTree>
    <p:extLst>
      <p:ext uri="{BB962C8B-B14F-4D97-AF65-F5344CB8AC3E}">
        <p14:creationId xmlns:p14="http://schemas.microsoft.com/office/powerpoint/2010/main" val="13614359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extShape 1"/>
          <p:cNvSpPr txBox="1"/>
          <p:nvPr/>
        </p:nvSpPr>
        <p:spPr>
          <a:xfrm>
            <a:off x="677160" y="424158"/>
            <a:ext cx="8596440" cy="724680"/>
          </a:xfrm>
          <a:prstGeom prst="rect">
            <a:avLst/>
          </a:prstGeom>
          <a:noFill/>
          <a:ln>
            <a:noFill/>
          </a:ln>
        </p:spPr>
        <p:txBody>
          <a:bodyPr>
            <a:normAutofit/>
          </a:bodyPr>
          <a:lstStyle/>
          <a:p>
            <a:pPr algn="ctr">
              <a:lnSpc>
                <a:spcPct val="100000"/>
              </a:lnSpc>
            </a:pPr>
            <a:r>
              <a:rPr lang="ru-RU" sz="3600" spc="-1" dirty="0" smtClean="0">
                <a:solidFill>
                  <a:srgbClr val="90C226"/>
                </a:solidFill>
                <a:uFill>
                  <a:solidFill>
                    <a:srgbClr val="FFFFFF"/>
                  </a:solidFill>
                </a:uFill>
                <a:latin typeface="Trebuchet MS"/>
              </a:rPr>
              <a:t>Языки для анализа данных (2019)</a:t>
            </a:r>
            <a:endParaRPr lang="ru-RU" sz="3600" b="0" strike="noStrike" spc="-1" dirty="0">
              <a:solidFill>
                <a:srgbClr val="000000"/>
              </a:solidFill>
              <a:uFill>
                <a:solidFill>
                  <a:srgbClr val="FFFFFF"/>
                </a:solidFill>
              </a:uFill>
              <a:latin typeface="Trebuchet MS"/>
            </a:endParaRPr>
          </a:p>
        </p:txBody>
      </p:sp>
      <p:sp>
        <p:nvSpPr>
          <p:cNvPr id="2" name="Прямоугольник 1"/>
          <p:cNvSpPr/>
          <p:nvPr/>
        </p:nvSpPr>
        <p:spPr>
          <a:xfrm>
            <a:off x="1333022" y="5849655"/>
            <a:ext cx="8115943" cy="461665"/>
          </a:xfrm>
          <a:prstGeom prst="rect">
            <a:avLst/>
          </a:prstGeom>
        </p:spPr>
        <p:txBody>
          <a:bodyPr wrap="square">
            <a:spAutoFit/>
          </a:bodyPr>
          <a:lstStyle/>
          <a:p>
            <a:r>
              <a:rPr lang="ru-RU" sz="1200" dirty="0"/>
              <a:t>Источник:</a:t>
            </a:r>
          </a:p>
          <a:p>
            <a:r>
              <a:rPr lang="en-US" sz="1200" dirty="0">
                <a:hlinkClick r:id="rId2"/>
              </a:rPr>
              <a:t>https://medium.com/datadriveninvestor/top-6-data-science-programming-languages-for-2019-39ba1b6819a8</a:t>
            </a:r>
            <a:endParaRPr lang="ru-RU" sz="1200" dirty="0" smtClean="0"/>
          </a:p>
        </p:txBody>
      </p:sp>
      <p:pic>
        <p:nvPicPr>
          <p:cNvPr id="2050" name="Picture 2" descr="https://miro.medium.com/max/1201/0*-saFrC_ADHBp65o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022" y="1393095"/>
            <a:ext cx="8042883" cy="4212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9109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ustomShape 1"/>
          <p:cNvSpPr/>
          <p:nvPr/>
        </p:nvSpPr>
        <p:spPr>
          <a:xfrm>
            <a:off x="1223793" y="418398"/>
            <a:ext cx="7679880" cy="730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ru-RU" sz="3600" b="0" strike="noStrike" spc="-1" dirty="0" smtClean="0">
                <a:solidFill>
                  <a:srgbClr val="89C765"/>
                </a:solidFill>
                <a:uFill>
                  <a:solidFill>
                    <a:srgbClr val="FFFFFF"/>
                  </a:solidFill>
                </a:uFill>
                <a:latin typeface="Trebuchet MS"/>
                <a:ea typeface="DejaVu Sans"/>
              </a:rPr>
              <a:t>Первый из многих: </a:t>
            </a:r>
            <a:r>
              <a:rPr lang="en-US" sz="3600" b="0" strike="noStrike" spc="-1" dirty="0" smtClean="0">
                <a:solidFill>
                  <a:srgbClr val="89C765"/>
                </a:solidFill>
                <a:uFill>
                  <a:solidFill>
                    <a:srgbClr val="FFFFFF"/>
                  </a:solidFill>
                </a:uFill>
                <a:latin typeface="Trebuchet MS"/>
                <a:ea typeface="DejaVu Sans"/>
              </a:rPr>
              <a:t>PIG</a:t>
            </a:r>
            <a:endParaRPr lang="en-US" sz="3600" b="0" strike="noStrike" spc="-1" dirty="0">
              <a:solidFill>
                <a:srgbClr val="000000"/>
              </a:solidFill>
              <a:uFill>
                <a:solidFill>
                  <a:srgbClr val="FFFFFF"/>
                </a:solidFill>
              </a:uFill>
              <a:latin typeface="Arial"/>
            </a:endParaRPr>
          </a:p>
        </p:txBody>
      </p:sp>
      <p:sp>
        <p:nvSpPr>
          <p:cNvPr id="362" name="CustomShape 2"/>
          <p:cNvSpPr/>
          <p:nvPr/>
        </p:nvSpPr>
        <p:spPr>
          <a:xfrm>
            <a:off x="678239" y="1004760"/>
            <a:ext cx="9224043" cy="51606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09080">
              <a:lnSpc>
                <a:spcPct val="100000"/>
              </a:lnSpc>
              <a:spcBef>
                <a:spcPts val="1417"/>
              </a:spcBef>
              <a:buClr>
                <a:srgbClr val="000000"/>
              </a:buClr>
              <a:buSzPct val="45000"/>
            </a:pPr>
            <a:endParaRPr lang="ru-RU" sz="2400" b="1" spc="-1" dirty="0" smtClean="0">
              <a:solidFill>
                <a:srgbClr val="000000"/>
              </a:solidFill>
              <a:uFill>
                <a:solidFill>
                  <a:srgbClr val="FFFFFF"/>
                </a:solidFill>
              </a:uFill>
            </a:endParaRPr>
          </a:p>
          <a:p>
            <a:pPr marL="109080">
              <a:lnSpc>
                <a:spcPct val="100000"/>
              </a:lnSpc>
              <a:spcBef>
                <a:spcPts val="1417"/>
              </a:spcBef>
              <a:buClr>
                <a:srgbClr val="000000"/>
              </a:buClr>
              <a:buSzPct val="45000"/>
            </a:pPr>
            <a:endParaRPr lang="ru-RU" sz="1600" dirty="0" smtClean="0"/>
          </a:p>
          <a:p>
            <a:pPr marL="909180" lvl="1" indent="-342900">
              <a:spcBef>
                <a:spcPts val="850"/>
              </a:spcBef>
              <a:buClr>
                <a:srgbClr val="000000"/>
              </a:buClr>
              <a:buSzPct val="45000"/>
              <a:buFont typeface="Arial" panose="020B0604020202020204" pitchFamily="34" charset="0"/>
              <a:buChar char="•"/>
            </a:pPr>
            <a:endParaRPr lang="en-US" sz="1600" b="1" dirty="0" smtClean="0"/>
          </a:p>
          <a:p>
            <a:pPr marL="909180" lvl="1" indent="-342900">
              <a:spcBef>
                <a:spcPts val="850"/>
              </a:spcBef>
              <a:buClr>
                <a:srgbClr val="000000"/>
              </a:buClr>
              <a:buSzPct val="45000"/>
              <a:buFont typeface="Arial" panose="020B0604020202020204" pitchFamily="34" charset="0"/>
              <a:buChar char="•"/>
            </a:pPr>
            <a:endParaRPr lang="en-US" sz="1900" b="0" strike="noStrike" spc="-1" dirty="0">
              <a:solidFill>
                <a:srgbClr val="000000"/>
              </a:solidFill>
              <a:uFill>
                <a:solidFill>
                  <a:srgbClr val="FFFFFF"/>
                </a:solidFill>
              </a:uFill>
            </a:endParaRPr>
          </a:p>
          <a:p>
            <a:pPr>
              <a:lnSpc>
                <a:spcPct val="100000"/>
              </a:lnSpc>
              <a:spcBef>
                <a:spcPts val="1417"/>
              </a:spcBef>
            </a:pPr>
            <a:endParaRPr lang="en-US" sz="2600" b="0" strike="noStrike" spc="-1" dirty="0">
              <a:solidFill>
                <a:srgbClr val="000000"/>
              </a:solidFill>
              <a:uFill>
                <a:solidFill>
                  <a:srgbClr val="FFFFFF"/>
                </a:solidFill>
              </a:uFill>
              <a:latin typeface="Arial"/>
            </a:endParaRPr>
          </a:p>
          <a:p>
            <a:pPr>
              <a:lnSpc>
                <a:spcPct val="100000"/>
              </a:lnSpc>
              <a:spcBef>
                <a:spcPts val="1417"/>
              </a:spcBef>
            </a:pPr>
            <a:endParaRPr lang="en-US" sz="2600" b="0" strike="noStrike" spc="-1" dirty="0">
              <a:solidFill>
                <a:srgbClr val="000000"/>
              </a:solidFill>
              <a:uFill>
                <a:solidFill>
                  <a:srgbClr val="FFFFFF"/>
                </a:solidFill>
              </a:uFill>
              <a:latin typeface="Arial"/>
            </a:endParaRPr>
          </a:p>
        </p:txBody>
      </p:sp>
      <p:sp>
        <p:nvSpPr>
          <p:cNvPr id="6" name="TextShape 2"/>
          <p:cNvSpPr txBox="1"/>
          <p:nvPr/>
        </p:nvSpPr>
        <p:spPr>
          <a:xfrm>
            <a:off x="2570205" y="1148838"/>
            <a:ext cx="6703394" cy="510165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endParaRPr lang="ru-RU" spc="-1" dirty="0" smtClean="0">
              <a:solidFill>
                <a:srgbClr val="404040"/>
              </a:solidFill>
              <a:uFill>
                <a:solidFill>
                  <a:srgbClr val="FFFFFF"/>
                </a:solidFill>
              </a:uFill>
              <a:latin typeface="Trebuchet MS"/>
            </a:endParaRPr>
          </a:p>
          <a:p>
            <a:r>
              <a:rPr lang="en-US" b="1" dirty="0"/>
              <a:t>Apache Pig</a:t>
            </a:r>
            <a:r>
              <a:rPr lang="en-US" dirty="0"/>
              <a:t> is a platform for analyzing large data sets that consists of a high-level language for expressing data analysis programs, coupled with infrastructure for evaluating these programs. The salient property of Pig programs is that their structure is amenable to substantial parallelization, which in turns enables them to handle very large data sets.</a:t>
            </a:r>
          </a:p>
          <a:p>
            <a:r>
              <a:rPr lang="en-US" dirty="0"/>
              <a:t>At the present time, Pig's infrastructure layer consists of a compiler that produces sequences of Map-Reduce programs, for which large-scale parallel implementations already exist (e.g., the Hadoop subproject). Pig's language layer currently consists of a textual language called Pig </a:t>
            </a:r>
            <a:r>
              <a:rPr lang="en-US" dirty="0" smtClean="0"/>
              <a:t>Latin</a:t>
            </a:r>
            <a:endParaRPr lang="ru-RU" spc="-1" dirty="0" smtClean="0">
              <a:solidFill>
                <a:srgbClr val="404040"/>
              </a:solidFill>
              <a:uFill>
                <a:solidFill>
                  <a:srgbClr val="FFFFFF"/>
                </a:solidFill>
              </a:uFill>
              <a:latin typeface="Trebuchet MS"/>
            </a:endParaRPr>
          </a:p>
          <a:p>
            <a:pPr marL="343080" indent="-342720">
              <a:lnSpc>
                <a:spcPct val="100000"/>
              </a:lnSpc>
              <a:spcBef>
                <a:spcPts val="1001"/>
              </a:spcBef>
              <a:buClr>
                <a:srgbClr val="90C226"/>
              </a:buClr>
              <a:buSzPct val="80000"/>
              <a:buFont typeface="Wingdings 3" charset="2"/>
              <a:buChar char=""/>
            </a:pPr>
            <a:r>
              <a:rPr lang="ru-RU" spc="-1" dirty="0" smtClean="0">
                <a:solidFill>
                  <a:srgbClr val="404040"/>
                </a:solidFill>
                <a:uFill>
                  <a:solidFill>
                    <a:srgbClr val="FFFFFF"/>
                  </a:solidFill>
                </a:uFill>
                <a:latin typeface="Trebuchet MS"/>
              </a:rPr>
              <a:t>Проект стартовал в 2008 году</a:t>
            </a:r>
          </a:p>
          <a:p>
            <a:pPr marL="343080" indent="-342720">
              <a:lnSpc>
                <a:spcPct val="100000"/>
              </a:lnSpc>
              <a:spcBef>
                <a:spcPts val="1001"/>
              </a:spcBef>
              <a:buClr>
                <a:srgbClr val="90C226"/>
              </a:buClr>
              <a:buSzPct val="80000"/>
              <a:buFont typeface="Wingdings 3" charset="2"/>
              <a:buChar char=""/>
            </a:pPr>
            <a:r>
              <a:rPr lang="ru-RU" spc="-1" dirty="0" smtClean="0">
                <a:solidFill>
                  <a:srgbClr val="404040"/>
                </a:solidFill>
                <a:uFill>
                  <a:solidFill>
                    <a:srgbClr val="FFFFFF"/>
                  </a:solidFill>
                </a:uFill>
                <a:latin typeface="Trebuchet MS"/>
              </a:rPr>
              <a:t>Последний релиз 0.17.0 произошел в 2017 году.</a:t>
            </a:r>
          </a:p>
          <a:p>
            <a:pPr marL="457560" lvl="1">
              <a:spcBef>
                <a:spcPts val="1001"/>
              </a:spcBef>
              <a:buClr>
                <a:srgbClr val="90C226"/>
              </a:buClr>
              <a:buSzPct val="80000"/>
            </a:pPr>
            <a:endParaRPr lang="ru-RU" sz="1800" b="0" strike="noStrike" spc="-1" dirty="0">
              <a:solidFill>
                <a:srgbClr val="404040"/>
              </a:solidFill>
              <a:uFill>
                <a:solidFill>
                  <a:srgbClr val="FFFFFF"/>
                </a:solidFill>
              </a:uFill>
              <a:latin typeface="Trebuchet MS"/>
            </a:endParaRPr>
          </a:p>
        </p:txBody>
      </p:sp>
      <p:pic>
        <p:nvPicPr>
          <p:cNvPr id="10244"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845" y="2059460"/>
            <a:ext cx="1731099" cy="26031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ustomShape 1"/>
          <p:cNvSpPr/>
          <p:nvPr/>
        </p:nvSpPr>
        <p:spPr>
          <a:xfrm>
            <a:off x="1737360" y="274320"/>
            <a:ext cx="7679880" cy="730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ru-RU" sz="3600" spc="-1" dirty="0" smtClean="0">
                <a:solidFill>
                  <a:srgbClr val="89C765"/>
                </a:solidFill>
                <a:uFill>
                  <a:solidFill>
                    <a:srgbClr val="FFFFFF"/>
                  </a:solidFill>
                </a:uFill>
                <a:latin typeface="Trebuchet MS"/>
                <a:ea typeface="DejaVu Sans"/>
              </a:rPr>
              <a:t>Архитектура </a:t>
            </a:r>
            <a:r>
              <a:rPr lang="en-US" sz="3600" b="0" strike="noStrike" spc="-1" dirty="0" smtClean="0">
                <a:solidFill>
                  <a:srgbClr val="89C765"/>
                </a:solidFill>
                <a:uFill>
                  <a:solidFill>
                    <a:srgbClr val="FFFFFF"/>
                  </a:solidFill>
                </a:uFill>
                <a:latin typeface="Trebuchet MS"/>
                <a:ea typeface="DejaVu Sans"/>
              </a:rPr>
              <a:t>PIG</a:t>
            </a:r>
            <a:endParaRPr lang="en-US" sz="3600" b="0" strike="noStrike" spc="-1" dirty="0">
              <a:solidFill>
                <a:srgbClr val="000000"/>
              </a:solidFill>
              <a:uFill>
                <a:solidFill>
                  <a:srgbClr val="FFFFFF"/>
                </a:solidFill>
              </a:uFill>
              <a:latin typeface="Arial"/>
            </a:endParaRPr>
          </a:p>
        </p:txBody>
      </p:sp>
      <p:pic>
        <p:nvPicPr>
          <p:cNvPr id="2" name="Рисунок 1"/>
          <p:cNvPicPr>
            <a:picLocks noChangeAspect="1"/>
          </p:cNvPicPr>
          <p:nvPr/>
        </p:nvPicPr>
        <p:blipFill>
          <a:blip r:embed="rId2"/>
          <a:stretch>
            <a:fillRect/>
          </a:stretch>
        </p:blipFill>
        <p:spPr>
          <a:xfrm>
            <a:off x="368300" y="639540"/>
            <a:ext cx="3162300" cy="5143500"/>
          </a:xfrm>
          <a:prstGeom prst="rect">
            <a:avLst/>
          </a:prstGeom>
        </p:spPr>
      </p:pic>
      <p:sp>
        <p:nvSpPr>
          <p:cNvPr id="3" name="AutoShape 4" descr="https://www.guru99.com/images/Big_Data/061114_1236_HANDSONPIG16.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5" name="Рисунок 4"/>
          <p:cNvPicPr>
            <a:picLocks noChangeAspect="1"/>
          </p:cNvPicPr>
          <p:nvPr/>
        </p:nvPicPr>
        <p:blipFill>
          <a:blip r:embed="rId3"/>
          <a:stretch>
            <a:fillRect/>
          </a:stretch>
        </p:blipFill>
        <p:spPr>
          <a:xfrm>
            <a:off x="3929585" y="2271387"/>
            <a:ext cx="6086475" cy="2590800"/>
          </a:xfrm>
          <a:prstGeom prst="rect">
            <a:avLst/>
          </a:prstGeom>
        </p:spPr>
      </p:pic>
    </p:spTree>
    <p:extLst>
      <p:ext uri="{BB962C8B-B14F-4D97-AF65-F5344CB8AC3E}">
        <p14:creationId xmlns:p14="http://schemas.microsoft.com/office/powerpoint/2010/main" val="261395460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ustomShape 1"/>
          <p:cNvSpPr/>
          <p:nvPr/>
        </p:nvSpPr>
        <p:spPr>
          <a:xfrm>
            <a:off x="1223793" y="418398"/>
            <a:ext cx="7679880" cy="730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ru-RU" sz="3600" b="0" strike="noStrike" spc="-1" dirty="0" smtClean="0">
                <a:solidFill>
                  <a:srgbClr val="89C765"/>
                </a:solidFill>
                <a:uFill>
                  <a:solidFill>
                    <a:srgbClr val="FFFFFF"/>
                  </a:solidFill>
                </a:uFill>
                <a:latin typeface="Trebuchet MS"/>
                <a:ea typeface="DejaVu Sans"/>
              </a:rPr>
              <a:t>Индустриальный стандарт </a:t>
            </a:r>
            <a:r>
              <a:rPr lang="en-US" sz="3600" b="0" strike="noStrike" spc="-1" dirty="0" smtClean="0">
                <a:solidFill>
                  <a:srgbClr val="89C765"/>
                </a:solidFill>
                <a:uFill>
                  <a:solidFill>
                    <a:srgbClr val="FFFFFF"/>
                  </a:solidFill>
                </a:uFill>
                <a:latin typeface="Trebuchet MS"/>
                <a:ea typeface="DejaVu Sans"/>
              </a:rPr>
              <a:t>Hive</a:t>
            </a:r>
            <a:endParaRPr lang="en-US" sz="3600" b="0" strike="noStrike" spc="-1" dirty="0">
              <a:solidFill>
                <a:srgbClr val="000000"/>
              </a:solidFill>
              <a:uFill>
                <a:solidFill>
                  <a:srgbClr val="FFFFFF"/>
                </a:solidFill>
              </a:uFill>
              <a:latin typeface="Arial"/>
            </a:endParaRPr>
          </a:p>
        </p:txBody>
      </p:sp>
      <p:sp>
        <p:nvSpPr>
          <p:cNvPr id="362" name="CustomShape 2"/>
          <p:cNvSpPr/>
          <p:nvPr/>
        </p:nvSpPr>
        <p:spPr>
          <a:xfrm>
            <a:off x="678239" y="1004760"/>
            <a:ext cx="9224043" cy="51606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09080">
              <a:lnSpc>
                <a:spcPct val="100000"/>
              </a:lnSpc>
              <a:spcBef>
                <a:spcPts val="1417"/>
              </a:spcBef>
              <a:buClr>
                <a:srgbClr val="000000"/>
              </a:buClr>
              <a:buSzPct val="45000"/>
            </a:pPr>
            <a:endParaRPr lang="ru-RU" sz="2400" b="1" spc="-1" dirty="0" smtClean="0">
              <a:solidFill>
                <a:srgbClr val="000000"/>
              </a:solidFill>
              <a:uFill>
                <a:solidFill>
                  <a:srgbClr val="FFFFFF"/>
                </a:solidFill>
              </a:uFill>
            </a:endParaRPr>
          </a:p>
          <a:p>
            <a:pPr marL="109080">
              <a:lnSpc>
                <a:spcPct val="100000"/>
              </a:lnSpc>
              <a:spcBef>
                <a:spcPts val="1417"/>
              </a:spcBef>
              <a:buClr>
                <a:srgbClr val="000000"/>
              </a:buClr>
              <a:buSzPct val="45000"/>
            </a:pPr>
            <a:endParaRPr lang="ru-RU" sz="1600" dirty="0" smtClean="0"/>
          </a:p>
          <a:p>
            <a:pPr marL="909180" lvl="1" indent="-342900">
              <a:spcBef>
                <a:spcPts val="850"/>
              </a:spcBef>
              <a:buClr>
                <a:srgbClr val="000000"/>
              </a:buClr>
              <a:buSzPct val="45000"/>
              <a:buFont typeface="Arial" panose="020B0604020202020204" pitchFamily="34" charset="0"/>
              <a:buChar char="•"/>
            </a:pPr>
            <a:endParaRPr lang="en-US" sz="1600" b="1" dirty="0" smtClean="0"/>
          </a:p>
          <a:p>
            <a:pPr marL="909180" lvl="1" indent="-342900">
              <a:spcBef>
                <a:spcPts val="850"/>
              </a:spcBef>
              <a:buClr>
                <a:srgbClr val="000000"/>
              </a:buClr>
              <a:buSzPct val="45000"/>
              <a:buFont typeface="Arial" panose="020B0604020202020204" pitchFamily="34" charset="0"/>
              <a:buChar char="•"/>
            </a:pPr>
            <a:endParaRPr lang="en-US" sz="1900" b="0" strike="noStrike" spc="-1" dirty="0">
              <a:solidFill>
                <a:srgbClr val="000000"/>
              </a:solidFill>
              <a:uFill>
                <a:solidFill>
                  <a:srgbClr val="FFFFFF"/>
                </a:solidFill>
              </a:uFill>
            </a:endParaRPr>
          </a:p>
          <a:p>
            <a:pPr>
              <a:lnSpc>
                <a:spcPct val="100000"/>
              </a:lnSpc>
              <a:spcBef>
                <a:spcPts val="1417"/>
              </a:spcBef>
            </a:pPr>
            <a:endParaRPr lang="en-US" sz="2600" b="0" strike="noStrike" spc="-1" dirty="0">
              <a:solidFill>
                <a:srgbClr val="000000"/>
              </a:solidFill>
              <a:uFill>
                <a:solidFill>
                  <a:srgbClr val="FFFFFF"/>
                </a:solidFill>
              </a:uFill>
              <a:latin typeface="Arial"/>
            </a:endParaRPr>
          </a:p>
          <a:p>
            <a:pPr>
              <a:lnSpc>
                <a:spcPct val="100000"/>
              </a:lnSpc>
              <a:spcBef>
                <a:spcPts val="1417"/>
              </a:spcBef>
            </a:pPr>
            <a:endParaRPr lang="en-US" sz="2600" b="0" strike="noStrike" spc="-1" dirty="0">
              <a:solidFill>
                <a:srgbClr val="000000"/>
              </a:solidFill>
              <a:uFill>
                <a:solidFill>
                  <a:srgbClr val="FFFFFF"/>
                </a:solidFill>
              </a:uFill>
              <a:latin typeface="Arial"/>
            </a:endParaRPr>
          </a:p>
        </p:txBody>
      </p:sp>
      <p:sp>
        <p:nvSpPr>
          <p:cNvPr id="6" name="TextShape 2"/>
          <p:cNvSpPr txBox="1"/>
          <p:nvPr/>
        </p:nvSpPr>
        <p:spPr>
          <a:xfrm>
            <a:off x="2850292" y="1445399"/>
            <a:ext cx="6286210" cy="4551747"/>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endParaRPr lang="ru-RU" spc="-1" dirty="0" smtClean="0">
              <a:solidFill>
                <a:srgbClr val="404040"/>
              </a:solidFill>
              <a:uFill>
                <a:solidFill>
                  <a:srgbClr val="FFFFFF"/>
                </a:solidFill>
              </a:uFill>
              <a:latin typeface="Trebuchet MS"/>
            </a:endParaRPr>
          </a:p>
          <a:p>
            <a:r>
              <a:rPr lang="en-US" b="1" dirty="0" smtClean="0"/>
              <a:t>The </a:t>
            </a:r>
            <a:r>
              <a:rPr lang="en-US" b="1" dirty="0"/>
              <a:t>Apache Hive ™ </a:t>
            </a:r>
            <a:r>
              <a:rPr lang="en-US" dirty="0"/>
              <a:t>data warehouse software facilitates reading, writing, and managing large datasets residing in distributed storage using SQL. Structure can be projected onto data already in storage. A command line tool and JDBC driver are provided to connect users to </a:t>
            </a:r>
            <a:r>
              <a:rPr lang="en-US" dirty="0" smtClean="0"/>
              <a:t>Hive</a:t>
            </a:r>
            <a:endParaRPr lang="ru-RU" spc="-1" dirty="0" smtClean="0">
              <a:solidFill>
                <a:srgbClr val="404040"/>
              </a:solidFill>
              <a:uFill>
                <a:solidFill>
                  <a:srgbClr val="FFFFFF"/>
                </a:solidFill>
              </a:uFill>
              <a:latin typeface="Trebuchet MS"/>
            </a:endParaRPr>
          </a:p>
          <a:p>
            <a:pPr marL="343080" indent="-342720">
              <a:lnSpc>
                <a:spcPct val="100000"/>
              </a:lnSpc>
              <a:spcBef>
                <a:spcPts val="1001"/>
              </a:spcBef>
              <a:buClr>
                <a:srgbClr val="90C226"/>
              </a:buClr>
              <a:buSzPct val="80000"/>
              <a:buFont typeface="Wingdings 3" charset="2"/>
              <a:buChar char=""/>
            </a:pPr>
            <a:r>
              <a:rPr lang="ru-RU" spc="-1" dirty="0" smtClean="0">
                <a:solidFill>
                  <a:srgbClr val="404040"/>
                </a:solidFill>
                <a:uFill>
                  <a:solidFill>
                    <a:srgbClr val="FFFFFF"/>
                  </a:solidFill>
                </a:uFill>
                <a:latin typeface="Trebuchet MS"/>
              </a:rPr>
              <a:t>Проект стартовал в 200</a:t>
            </a:r>
            <a:r>
              <a:rPr lang="en-US" spc="-1" dirty="0" smtClean="0">
                <a:solidFill>
                  <a:srgbClr val="404040"/>
                </a:solidFill>
                <a:uFill>
                  <a:solidFill>
                    <a:srgbClr val="FFFFFF"/>
                  </a:solidFill>
                </a:uFill>
                <a:latin typeface="Trebuchet MS"/>
              </a:rPr>
              <a:t>7</a:t>
            </a:r>
            <a:r>
              <a:rPr lang="ru-RU" spc="-1" dirty="0" smtClean="0">
                <a:solidFill>
                  <a:srgbClr val="404040"/>
                </a:solidFill>
                <a:uFill>
                  <a:solidFill>
                    <a:srgbClr val="FFFFFF"/>
                  </a:solidFill>
                </a:uFill>
                <a:latin typeface="Trebuchet MS"/>
              </a:rPr>
              <a:t> году</a:t>
            </a:r>
            <a:r>
              <a:rPr lang="en-US" spc="-1" dirty="0" smtClean="0">
                <a:solidFill>
                  <a:srgbClr val="404040"/>
                </a:solidFill>
                <a:uFill>
                  <a:solidFill>
                    <a:srgbClr val="FFFFFF"/>
                  </a:solidFill>
                </a:uFill>
                <a:latin typeface="Trebuchet MS"/>
              </a:rPr>
              <a:t> </a:t>
            </a:r>
            <a:r>
              <a:rPr lang="ru-RU" spc="-1" dirty="0" smtClean="0">
                <a:solidFill>
                  <a:srgbClr val="404040"/>
                </a:solidFill>
                <a:uFill>
                  <a:solidFill>
                    <a:srgbClr val="FFFFFF"/>
                  </a:solidFill>
                </a:uFill>
                <a:latin typeface="Trebuchet MS"/>
              </a:rPr>
              <a:t>живой до сих пор.</a:t>
            </a:r>
            <a:endParaRPr lang="en-US" spc="-1" dirty="0" smtClean="0">
              <a:solidFill>
                <a:srgbClr val="404040"/>
              </a:solidFill>
              <a:uFill>
                <a:solidFill>
                  <a:srgbClr val="FFFFFF"/>
                </a:solidFill>
              </a:uFill>
              <a:latin typeface="Trebuchet MS"/>
            </a:endParaRPr>
          </a:p>
          <a:p>
            <a:pPr marL="343080" indent="-342720">
              <a:lnSpc>
                <a:spcPct val="100000"/>
              </a:lnSpc>
              <a:spcBef>
                <a:spcPts val="1001"/>
              </a:spcBef>
              <a:buClr>
                <a:srgbClr val="90C226"/>
              </a:buClr>
              <a:buSzPct val="80000"/>
              <a:buFont typeface="Wingdings 3" charset="2"/>
              <a:buChar char=""/>
            </a:pPr>
            <a:r>
              <a:rPr lang="ru-RU" spc="-1" dirty="0" smtClean="0">
                <a:solidFill>
                  <a:srgbClr val="404040"/>
                </a:solidFill>
                <a:uFill>
                  <a:solidFill>
                    <a:srgbClr val="FFFFFF"/>
                  </a:solidFill>
                </a:uFill>
                <a:latin typeface="Trebuchet MS"/>
              </a:rPr>
              <a:t>Изначально разрабатывался в </a:t>
            </a:r>
            <a:r>
              <a:rPr lang="en-US" spc="-1" dirty="0" smtClean="0">
                <a:solidFill>
                  <a:srgbClr val="404040"/>
                </a:solidFill>
                <a:uFill>
                  <a:solidFill>
                    <a:srgbClr val="FFFFFF"/>
                  </a:solidFill>
                </a:uFill>
                <a:latin typeface="Trebuchet MS"/>
              </a:rPr>
              <a:t>Facebook</a:t>
            </a:r>
            <a:endParaRPr lang="ru-RU" spc="-1" dirty="0" smtClean="0">
              <a:solidFill>
                <a:srgbClr val="404040"/>
              </a:solidFill>
              <a:uFill>
                <a:solidFill>
                  <a:srgbClr val="FFFFFF"/>
                </a:solidFill>
              </a:uFill>
              <a:latin typeface="Trebuchet MS"/>
            </a:endParaRPr>
          </a:p>
          <a:p>
            <a:pPr marL="360">
              <a:lnSpc>
                <a:spcPct val="100000"/>
              </a:lnSpc>
              <a:spcBef>
                <a:spcPts val="1001"/>
              </a:spcBef>
              <a:buClr>
                <a:srgbClr val="90C226"/>
              </a:buClr>
              <a:buSzPct val="80000"/>
            </a:pPr>
            <a:r>
              <a:rPr lang="ru-RU" spc="-1" dirty="0" smtClean="0">
                <a:solidFill>
                  <a:srgbClr val="404040"/>
                </a:solidFill>
                <a:uFill>
                  <a:solidFill>
                    <a:srgbClr val="FFFFFF"/>
                  </a:solidFill>
                </a:uFill>
                <a:latin typeface="Trebuchet MS"/>
              </a:rPr>
              <a:t>Данные в </a:t>
            </a:r>
            <a:r>
              <a:rPr lang="en-US" spc="-1" dirty="0" smtClean="0">
                <a:solidFill>
                  <a:srgbClr val="404040"/>
                </a:solidFill>
                <a:uFill>
                  <a:solidFill>
                    <a:srgbClr val="FFFFFF"/>
                  </a:solidFill>
                </a:uFill>
                <a:latin typeface="Trebuchet MS"/>
              </a:rPr>
              <a:t>Hive </a:t>
            </a:r>
            <a:r>
              <a:rPr lang="ru-RU" spc="-1" dirty="0" smtClean="0">
                <a:solidFill>
                  <a:srgbClr val="404040"/>
                </a:solidFill>
                <a:uFill>
                  <a:solidFill>
                    <a:srgbClr val="FFFFFF"/>
                  </a:solidFill>
                </a:uFill>
                <a:latin typeface="Trebuchet MS"/>
              </a:rPr>
              <a:t>организованы</a:t>
            </a:r>
            <a:r>
              <a:rPr lang="en-US" spc="-1" dirty="0" smtClean="0">
                <a:solidFill>
                  <a:srgbClr val="404040"/>
                </a:solidFill>
                <a:uFill>
                  <a:solidFill>
                    <a:srgbClr val="FFFFFF"/>
                  </a:solidFill>
                </a:uFill>
                <a:latin typeface="Trebuchet MS"/>
              </a:rPr>
              <a:t> </a:t>
            </a:r>
            <a:r>
              <a:rPr lang="ru-RU" spc="-1" dirty="0" smtClean="0">
                <a:solidFill>
                  <a:srgbClr val="404040"/>
                </a:solidFill>
                <a:uFill>
                  <a:solidFill>
                    <a:srgbClr val="FFFFFF"/>
                  </a:solidFill>
                </a:uFill>
                <a:latin typeface="Trebuchet MS"/>
              </a:rPr>
              <a:t>аналогично </a:t>
            </a:r>
            <a:r>
              <a:rPr lang="en-US" spc="-1" dirty="0" smtClean="0">
                <a:solidFill>
                  <a:srgbClr val="404040"/>
                </a:solidFill>
                <a:uFill>
                  <a:solidFill>
                    <a:srgbClr val="FFFFFF"/>
                  </a:solidFill>
                </a:uFill>
                <a:latin typeface="Trebuchet MS"/>
              </a:rPr>
              <a:t>RDBMS:</a:t>
            </a:r>
            <a:endParaRPr lang="ru-RU" spc="-1" dirty="0" smtClean="0">
              <a:solidFill>
                <a:srgbClr val="404040"/>
              </a:solidFill>
              <a:uFill>
                <a:solidFill>
                  <a:srgbClr val="FFFFFF"/>
                </a:solidFill>
              </a:uFill>
              <a:latin typeface="Trebuchet MS"/>
            </a:endParaRPr>
          </a:p>
          <a:p>
            <a:pPr marL="800280" lvl="1" indent="-342720">
              <a:spcBef>
                <a:spcPts val="1001"/>
              </a:spcBef>
              <a:buClr>
                <a:srgbClr val="90C226"/>
              </a:buClr>
              <a:buSzPct val="80000"/>
              <a:buFont typeface="Wingdings 3" charset="2"/>
              <a:buChar char=""/>
            </a:pPr>
            <a:r>
              <a:rPr lang="ru-RU" spc="-1" dirty="0" smtClean="0">
                <a:solidFill>
                  <a:srgbClr val="404040"/>
                </a:solidFill>
                <a:uFill>
                  <a:solidFill>
                    <a:srgbClr val="FFFFFF"/>
                  </a:solidFill>
                </a:uFill>
                <a:latin typeface="Trebuchet MS"/>
              </a:rPr>
              <a:t>Базы данных</a:t>
            </a:r>
          </a:p>
          <a:p>
            <a:pPr marL="800280" lvl="1" indent="-342720">
              <a:spcBef>
                <a:spcPts val="1001"/>
              </a:spcBef>
              <a:buClr>
                <a:srgbClr val="90C226"/>
              </a:buClr>
              <a:buSzPct val="80000"/>
              <a:buFont typeface="Wingdings 3" charset="2"/>
              <a:buChar char=""/>
            </a:pPr>
            <a:r>
              <a:rPr lang="ru-RU" spc="-1" dirty="0" smtClean="0">
                <a:solidFill>
                  <a:srgbClr val="404040"/>
                </a:solidFill>
                <a:uFill>
                  <a:solidFill>
                    <a:srgbClr val="FFFFFF"/>
                  </a:solidFill>
                </a:uFill>
                <a:latin typeface="Trebuchet MS"/>
              </a:rPr>
              <a:t>Таблицы</a:t>
            </a:r>
          </a:p>
          <a:p>
            <a:pPr marL="800280" lvl="1" indent="-342720">
              <a:spcBef>
                <a:spcPts val="1001"/>
              </a:spcBef>
              <a:buClr>
                <a:srgbClr val="90C226"/>
              </a:buClr>
              <a:buSzPct val="80000"/>
              <a:buFont typeface="Wingdings 3" charset="2"/>
              <a:buChar char=""/>
            </a:pPr>
            <a:r>
              <a:rPr lang="ru-RU" spc="-1" dirty="0" err="1" smtClean="0">
                <a:solidFill>
                  <a:srgbClr val="404040"/>
                </a:solidFill>
                <a:uFill>
                  <a:solidFill>
                    <a:srgbClr val="FFFFFF"/>
                  </a:solidFill>
                </a:uFill>
                <a:latin typeface="Trebuchet MS"/>
              </a:rPr>
              <a:t>Партиции</a:t>
            </a:r>
            <a:r>
              <a:rPr lang="ru-RU" spc="-1" dirty="0" smtClean="0">
                <a:solidFill>
                  <a:srgbClr val="404040"/>
                </a:solidFill>
                <a:uFill>
                  <a:solidFill>
                    <a:srgbClr val="FFFFFF"/>
                  </a:solidFill>
                </a:uFill>
                <a:latin typeface="Trebuchet MS"/>
              </a:rPr>
              <a:t> </a:t>
            </a:r>
            <a:r>
              <a:rPr lang="en-US" spc="-1" dirty="0" smtClean="0">
                <a:solidFill>
                  <a:srgbClr val="404040"/>
                </a:solidFill>
                <a:uFill>
                  <a:solidFill>
                    <a:srgbClr val="FFFFFF"/>
                  </a:solidFill>
                </a:uFill>
                <a:latin typeface="Trebuchet MS"/>
              </a:rPr>
              <a:t>(partitions)</a:t>
            </a:r>
            <a:endParaRPr lang="ru-RU" spc="-1" dirty="0" smtClean="0">
              <a:solidFill>
                <a:srgbClr val="404040"/>
              </a:solidFill>
              <a:uFill>
                <a:solidFill>
                  <a:srgbClr val="FFFFFF"/>
                </a:solidFill>
              </a:uFill>
              <a:latin typeface="Trebuchet MS"/>
            </a:endParaRPr>
          </a:p>
          <a:p>
            <a:pPr marL="800280" lvl="1" indent="-342720">
              <a:spcBef>
                <a:spcPts val="1001"/>
              </a:spcBef>
              <a:buClr>
                <a:srgbClr val="90C226"/>
              </a:buClr>
              <a:buSzPct val="80000"/>
              <a:buFont typeface="Wingdings 3" charset="2"/>
              <a:buChar char=""/>
            </a:pPr>
            <a:r>
              <a:rPr lang="en-US" b="1" spc="-1" dirty="0" smtClean="0">
                <a:solidFill>
                  <a:srgbClr val="FF0000"/>
                </a:solidFill>
                <a:uFill>
                  <a:solidFill>
                    <a:srgbClr val="FFFFFF"/>
                  </a:solidFill>
                </a:uFill>
                <a:latin typeface="Trebuchet MS"/>
              </a:rPr>
              <a:t>Buckets (</a:t>
            </a:r>
            <a:r>
              <a:rPr lang="ru-RU" b="1" spc="-1" dirty="0" smtClean="0">
                <a:solidFill>
                  <a:srgbClr val="FF0000"/>
                </a:solidFill>
                <a:uFill>
                  <a:solidFill>
                    <a:srgbClr val="FFFFFF"/>
                  </a:solidFill>
                </a:uFill>
                <a:latin typeface="Trebuchet MS"/>
              </a:rPr>
              <a:t>ДЗ)</a:t>
            </a:r>
          </a:p>
          <a:p>
            <a:pPr marL="457560" lvl="1">
              <a:spcBef>
                <a:spcPts val="1001"/>
              </a:spcBef>
              <a:buClr>
                <a:srgbClr val="90C226"/>
              </a:buClr>
              <a:buSzPct val="80000"/>
            </a:pPr>
            <a:endParaRPr lang="ru-RU" sz="1800" b="0" strike="noStrike" spc="-1" dirty="0">
              <a:solidFill>
                <a:srgbClr val="404040"/>
              </a:solidFill>
              <a:uFill>
                <a:solidFill>
                  <a:srgbClr val="FFFFFF"/>
                </a:solidFill>
              </a:uFill>
              <a:latin typeface="Trebuchet MS"/>
            </a:endParaRPr>
          </a:p>
        </p:txBody>
      </p:sp>
      <p:pic>
        <p:nvPicPr>
          <p:cNvPr id="9218" name="Picture 2" descr="Apache H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896" y="1552105"/>
            <a:ext cx="1428750" cy="1285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30748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ustomShape 1"/>
          <p:cNvSpPr/>
          <p:nvPr/>
        </p:nvSpPr>
        <p:spPr>
          <a:xfrm>
            <a:off x="1223793" y="418398"/>
            <a:ext cx="7679880" cy="730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0" strike="noStrike" spc="-1" dirty="0" smtClean="0">
                <a:solidFill>
                  <a:srgbClr val="89C765"/>
                </a:solidFill>
                <a:uFill>
                  <a:solidFill>
                    <a:srgbClr val="FFFFFF"/>
                  </a:solidFill>
                </a:uFill>
                <a:latin typeface="Trebuchet MS"/>
                <a:ea typeface="DejaVu Sans"/>
              </a:rPr>
              <a:t>Hive: </a:t>
            </a:r>
            <a:r>
              <a:rPr lang="ru-RU" sz="3600" b="0" strike="noStrike" spc="-1" dirty="0" smtClean="0">
                <a:solidFill>
                  <a:srgbClr val="89C765"/>
                </a:solidFill>
                <a:uFill>
                  <a:solidFill>
                    <a:srgbClr val="FFFFFF"/>
                  </a:solidFill>
                </a:uFill>
                <a:latin typeface="Trebuchet MS"/>
                <a:ea typeface="DejaVu Sans"/>
              </a:rPr>
              <a:t>различия с </a:t>
            </a:r>
            <a:r>
              <a:rPr lang="en-US" sz="3600" b="0" strike="noStrike" spc="-1" dirty="0" smtClean="0">
                <a:solidFill>
                  <a:srgbClr val="89C765"/>
                </a:solidFill>
                <a:uFill>
                  <a:solidFill>
                    <a:srgbClr val="FFFFFF"/>
                  </a:solidFill>
                </a:uFill>
                <a:latin typeface="Trebuchet MS"/>
                <a:ea typeface="DejaVu Sans"/>
              </a:rPr>
              <a:t>PIG</a:t>
            </a:r>
            <a:endParaRPr lang="en-US" sz="3600" b="0" strike="noStrike" spc="-1" dirty="0">
              <a:solidFill>
                <a:srgbClr val="000000"/>
              </a:solidFill>
              <a:uFill>
                <a:solidFill>
                  <a:srgbClr val="FFFFFF"/>
                </a:solidFill>
              </a:uFill>
              <a:latin typeface="Arial"/>
            </a:endParaRPr>
          </a:p>
        </p:txBody>
      </p:sp>
      <p:sp>
        <p:nvSpPr>
          <p:cNvPr id="362" name="CustomShape 2"/>
          <p:cNvSpPr/>
          <p:nvPr/>
        </p:nvSpPr>
        <p:spPr>
          <a:xfrm>
            <a:off x="678239" y="1004760"/>
            <a:ext cx="9224043" cy="51606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09080">
              <a:lnSpc>
                <a:spcPct val="100000"/>
              </a:lnSpc>
              <a:spcBef>
                <a:spcPts val="1417"/>
              </a:spcBef>
              <a:buClr>
                <a:srgbClr val="000000"/>
              </a:buClr>
              <a:buSzPct val="45000"/>
            </a:pPr>
            <a:endParaRPr lang="ru-RU" sz="2400" b="1" spc="-1" dirty="0" smtClean="0">
              <a:solidFill>
                <a:srgbClr val="000000"/>
              </a:solidFill>
              <a:uFill>
                <a:solidFill>
                  <a:srgbClr val="FFFFFF"/>
                </a:solidFill>
              </a:uFill>
            </a:endParaRPr>
          </a:p>
          <a:p>
            <a:pPr marL="109080">
              <a:lnSpc>
                <a:spcPct val="100000"/>
              </a:lnSpc>
              <a:spcBef>
                <a:spcPts val="1417"/>
              </a:spcBef>
              <a:buClr>
                <a:srgbClr val="000000"/>
              </a:buClr>
              <a:buSzPct val="45000"/>
            </a:pPr>
            <a:endParaRPr lang="ru-RU" sz="1600" dirty="0" smtClean="0"/>
          </a:p>
          <a:p>
            <a:pPr marL="909180" lvl="1" indent="-342900">
              <a:spcBef>
                <a:spcPts val="850"/>
              </a:spcBef>
              <a:buClr>
                <a:srgbClr val="000000"/>
              </a:buClr>
              <a:buSzPct val="45000"/>
              <a:buFont typeface="Arial" panose="020B0604020202020204" pitchFamily="34" charset="0"/>
              <a:buChar char="•"/>
            </a:pPr>
            <a:endParaRPr lang="en-US" sz="1600" b="1" dirty="0" smtClean="0"/>
          </a:p>
          <a:p>
            <a:pPr marL="909180" lvl="1" indent="-342900">
              <a:spcBef>
                <a:spcPts val="850"/>
              </a:spcBef>
              <a:buClr>
                <a:srgbClr val="000000"/>
              </a:buClr>
              <a:buSzPct val="45000"/>
              <a:buFont typeface="Arial" panose="020B0604020202020204" pitchFamily="34" charset="0"/>
              <a:buChar char="•"/>
            </a:pPr>
            <a:endParaRPr lang="en-US" sz="1900" b="0" strike="noStrike" spc="-1" dirty="0">
              <a:solidFill>
                <a:srgbClr val="000000"/>
              </a:solidFill>
              <a:uFill>
                <a:solidFill>
                  <a:srgbClr val="FFFFFF"/>
                </a:solidFill>
              </a:uFill>
            </a:endParaRPr>
          </a:p>
          <a:p>
            <a:pPr>
              <a:lnSpc>
                <a:spcPct val="100000"/>
              </a:lnSpc>
              <a:spcBef>
                <a:spcPts val="1417"/>
              </a:spcBef>
            </a:pPr>
            <a:endParaRPr lang="en-US" sz="2600" b="0" strike="noStrike" spc="-1" dirty="0">
              <a:solidFill>
                <a:srgbClr val="000000"/>
              </a:solidFill>
              <a:uFill>
                <a:solidFill>
                  <a:srgbClr val="FFFFFF"/>
                </a:solidFill>
              </a:uFill>
              <a:latin typeface="Arial"/>
            </a:endParaRPr>
          </a:p>
          <a:p>
            <a:pPr>
              <a:lnSpc>
                <a:spcPct val="100000"/>
              </a:lnSpc>
              <a:spcBef>
                <a:spcPts val="1417"/>
              </a:spcBef>
            </a:pPr>
            <a:endParaRPr lang="en-US" sz="2600" b="0" strike="noStrike" spc="-1" dirty="0">
              <a:solidFill>
                <a:srgbClr val="000000"/>
              </a:solidFill>
              <a:uFill>
                <a:solidFill>
                  <a:srgbClr val="FFFFFF"/>
                </a:solidFill>
              </a:uFill>
              <a:latin typeface="Arial"/>
            </a:endParaRPr>
          </a:p>
        </p:txBody>
      </p:sp>
      <p:sp>
        <p:nvSpPr>
          <p:cNvPr id="6" name="TextShape 2"/>
          <p:cNvSpPr txBox="1"/>
          <p:nvPr/>
        </p:nvSpPr>
        <p:spPr>
          <a:xfrm>
            <a:off x="677160" y="1148838"/>
            <a:ext cx="8596440" cy="510165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endParaRPr lang="ru-RU" sz="1500" spc="-1" dirty="0" smtClean="0">
              <a:solidFill>
                <a:srgbClr val="404040"/>
              </a:solidFill>
              <a:uFill>
                <a:solidFill>
                  <a:srgbClr val="FFFFFF"/>
                </a:solidFill>
              </a:uFill>
            </a:endParaRPr>
          </a:p>
          <a:p>
            <a:r>
              <a:rPr lang="en-US" sz="1500" b="1" dirty="0"/>
              <a:t>"Word count" program in Pig</a:t>
            </a:r>
          </a:p>
          <a:p>
            <a:pPr lvl="1"/>
            <a:r>
              <a:rPr lang="en-US" sz="1500" dirty="0" err="1"/>
              <a:t>input_lines</a:t>
            </a:r>
            <a:r>
              <a:rPr lang="en-US" sz="1500" dirty="0"/>
              <a:t> = LOAD '/</a:t>
            </a:r>
            <a:r>
              <a:rPr lang="en-US" sz="1500" dirty="0" err="1"/>
              <a:t>tmp</a:t>
            </a:r>
            <a:r>
              <a:rPr lang="en-US" sz="1500" dirty="0"/>
              <a:t>/word.txt' AS (</a:t>
            </a:r>
            <a:r>
              <a:rPr lang="en-US" sz="1500" dirty="0" err="1"/>
              <a:t>line:chararray</a:t>
            </a:r>
            <a:r>
              <a:rPr lang="en-US" sz="1500" dirty="0"/>
              <a:t>);</a:t>
            </a:r>
          </a:p>
          <a:p>
            <a:pPr lvl="1"/>
            <a:r>
              <a:rPr lang="en-US" sz="1500" dirty="0"/>
              <a:t>words = FOREACH </a:t>
            </a:r>
            <a:r>
              <a:rPr lang="en-US" sz="1500" dirty="0" err="1"/>
              <a:t>input_lines</a:t>
            </a:r>
            <a:r>
              <a:rPr lang="en-US" sz="1500" dirty="0"/>
              <a:t> GENERATE FLATTEN(TOKENIZE(line)) AS word;</a:t>
            </a:r>
          </a:p>
          <a:p>
            <a:pPr lvl="1"/>
            <a:r>
              <a:rPr lang="en-US" sz="1500" dirty="0" err="1"/>
              <a:t>filtered_words</a:t>
            </a:r>
            <a:r>
              <a:rPr lang="en-US" sz="1500" dirty="0"/>
              <a:t> = FILTER words BY word MATCHES '\\w+';</a:t>
            </a:r>
          </a:p>
          <a:p>
            <a:pPr lvl="1"/>
            <a:r>
              <a:rPr lang="en-US" sz="1500" dirty="0" err="1"/>
              <a:t>word_groups</a:t>
            </a:r>
            <a:r>
              <a:rPr lang="en-US" sz="1500" dirty="0"/>
              <a:t> = GROUP </a:t>
            </a:r>
            <a:r>
              <a:rPr lang="en-US" sz="1500" dirty="0" err="1"/>
              <a:t>filtered_words</a:t>
            </a:r>
            <a:r>
              <a:rPr lang="en-US" sz="1500" dirty="0"/>
              <a:t> BY word;</a:t>
            </a:r>
          </a:p>
          <a:p>
            <a:pPr lvl="1"/>
            <a:r>
              <a:rPr lang="en-US" sz="1500" dirty="0" err="1"/>
              <a:t>word_count</a:t>
            </a:r>
            <a:r>
              <a:rPr lang="en-US" sz="1500" dirty="0"/>
              <a:t> = FOREACH </a:t>
            </a:r>
            <a:r>
              <a:rPr lang="en-US" sz="1500" dirty="0" err="1"/>
              <a:t>word_groups</a:t>
            </a:r>
            <a:r>
              <a:rPr lang="en-US" sz="1500" dirty="0"/>
              <a:t> GENERATE COUNT(</a:t>
            </a:r>
            <a:r>
              <a:rPr lang="en-US" sz="1500" dirty="0" err="1"/>
              <a:t>filtered_words</a:t>
            </a:r>
            <a:r>
              <a:rPr lang="en-US" sz="1500" dirty="0"/>
              <a:t>) AS count, group AS word;</a:t>
            </a:r>
          </a:p>
          <a:p>
            <a:pPr lvl="1"/>
            <a:r>
              <a:rPr lang="en-US" sz="1500" dirty="0" err="1"/>
              <a:t>ordered_word_count</a:t>
            </a:r>
            <a:r>
              <a:rPr lang="en-US" sz="1500" dirty="0"/>
              <a:t> = ORDER </a:t>
            </a:r>
            <a:r>
              <a:rPr lang="en-US" sz="1500" dirty="0" err="1"/>
              <a:t>word_count</a:t>
            </a:r>
            <a:r>
              <a:rPr lang="en-US" sz="1500" dirty="0"/>
              <a:t> BY count DESC;</a:t>
            </a:r>
          </a:p>
          <a:p>
            <a:pPr lvl="1"/>
            <a:r>
              <a:rPr lang="en-US" sz="1500" dirty="0"/>
              <a:t>STORE </a:t>
            </a:r>
            <a:r>
              <a:rPr lang="en-US" sz="1500" dirty="0" err="1"/>
              <a:t>ordered_word_count</a:t>
            </a:r>
            <a:r>
              <a:rPr lang="en-US" sz="1500" dirty="0"/>
              <a:t> INTO '/</a:t>
            </a:r>
            <a:r>
              <a:rPr lang="en-US" sz="1500" dirty="0" err="1"/>
              <a:t>tmp</a:t>
            </a:r>
            <a:r>
              <a:rPr lang="en-US" sz="1500" dirty="0"/>
              <a:t>/results.txt</a:t>
            </a:r>
            <a:r>
              <a:rPr lang="en-US" sz="1500" dirty="0" smtClean="0"/>
              <a:t>';</a:t>
            </a:r>
          </a:p>
          <a:p>
            <a:pPr lvl="1"/>
            <a:endParaRPr lang="en-US" sz="1500" dirty="0" smtClean="0"/>
          </a:p>
          <a:p>
            <a:r>
              <a:rPr lang="en-US" sz="1500" b="1" dirty="0" smtClean="0"/>
              <a:t>"</a:t>
            </a:r>
            <a:r>
              <a:rPr lang="en-US" sz="1500" b="1" dirty="0"/>
              <a:t>Word count" program in </a:t>
            </a:r>
            <a:r>
              <a:rPr lang="en-US" sz="1500" b="1" dirty="0" err="1" smtClean="0"/>
              <a:t>HiveQL</a:t>
            </a:r>
            <a:r>
              <a:rPr lang="en-US" sz="1500" b="1" dirty="0" smtClean="0"/>
              <a:t> (Hive SQL)</a:t>
            </a:r>
          </a:p>
          <a:p>
            <a:endParaRPr lang="en-US" sz="1500" b="1" dirty="0"/>
          </a:p>
          <a:p>
            <a:pPr lvl="1"/>
            <a:r>
              <a:rPr lang="en-US" sz="1500" dirty="0"/>
              <a:t>DROP TABLE IF EXISTS docs;</a:t>
            </a:r>
          </a:p>
          <a:p>
            <a:pPr lvl="1"/>
            <a:r>
              <a:rPr lang="en-US" sz="1500" dirty="0"/>
              <a:t>CREATE TABLE docs (line STRING);</a:t>
            </a:r>
          </a:p>
          <a:p>
            <a:pPr lvl="1"/>
            <a:r>
              <a:rPr lang="en-US" sz="1500" dirty="0"/>
              <a:t>LOAD DATA INPATH '</a:t>
            </a:r>
            <a:r>
              <a:rPr lang="en-US" sz="1500" dirty="0" err="1"/>
              <a:t>input_file</a:t>
            </a:r>
            <a:r>
              <a:rPr lang="en-US" sz="1500" dirty="0"/>
              <a:t>' OVERWRITE INTO TABLE docs;</a:t>
            </a:r>
          </a:p>
          <a:p>
            <a:pPr lvl="1"/>
            <a:r>
              <a:rPr lang="en-US" sz="1500" dirty="0"/>
              <a:t>CREATE TABLE </a:t>
            </a:r>
            <a:r>
              <a:rPr lang="en-US" sz="1500" dirty="0" err="1"/>
              <a:t>word_counts</a:t>
            </a:r>
            <a:r>
              <a:rPr lang="en-US" sz="1500" dirty="0"/>
              <a:t> AS</a:t>
            </a:r>
          </a:p>
          <a:p>
            <a:pPr lvl="1"/>
            <a:r>
              <a:rPr lang="en-US" sz="1500" dirty="0"/>
              <a:t>SELECT word, count(1) AS count FROM</a:t>
            </a:r>
          </a:p>
          <a:p>
            <a:pPr lvl="1"/>
            <a:r>
              <a:rPr lang="en-US" sz="1500" dirty="0"/>
              <a:t> (SELECT explode(split(line, '\s')) AS word FROM docs) temp</a:t>
            </a:r>
          </a:p>
          <a:p>
            <a:pPr lvl="1"/>
            <a:r>
              <a:rPr lang="en-US" sz="1500" dirty="0"/>
              <a:t>GROUP BY word</a:t>
            </a:r>
          </a:p>
          <a:p>
            <a:pPr lvl="1"/>
            <a:r>
              <a:rPr lang="en-US" sz="1500" dirty="0"/>
              <a:t>ORDER BY word;</a:t>
            </a:r>
            <a:endParaRPr lang="ru-RU" sz="1500" spc="-1" dirty="0" smtClean="0">
              <a:solidFill>
                <a:srgbClr val="404040"/>
              </a:solidFill>
              <a:uFill>
                <a:solidFill>
                  <a:srgbClr val="FFFFFF"/>
                </a:solidFill>
              </a:uFill>
            </a:endParaRPr>
          </a:p>
          <a:p>
            <a:pPr marL="457560" lvl="1">
              <a:spcBef>
                <a:spcPts val="1001"/>
              </a:spcBef>
              <a:buClr>
                <a:srgbClr val="90C226"/>
              </a:buClr>
              <a:buSzPct val="80000"/>
            </a:pPr>
            <a:endParaRPr lang="ru-RU" sz="1800" b="0" strike="noStrike" spc="-1" dirty="0">
              <a:solidFill>
                <a:srgbClr val="404040"/>
              </a:solidFill>
              <a:uFill>
                <a:solidFill>
                  <a:srgbClr val="FFFFFF"/>
                </a:solidFill>
              </a:uFill>
              <a:latin typeface="Trebuchet MS"/>
            </a:endParaRPr>
          </a:p>
        </p:txBody>
      </p:sp>
    </p:spTree>
    <p:extLst>
      <p:ext uri="{BB962C8B-B14F-4D97-AF65-F5344CB8AC3E}">
        <p14:creationId xmlns:p14="http://schemas.microsoft.com/office/powerpoint/2010/main" val="337427608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13058</TotalTime>
  <Words>676</Words>
  <Application>Microsoft Office PowerPoint</Application>
  <PresentationFormat>Широкоэкранный</PresentationFormat>
  <Paragraphs>155</Paragraphs>
  <Slides>16</Slides>
  <Notes>0</Notes>
  <HiddenSlides>0</HiddenSlides>
  <MMClips>0</MMClips>
  <ScaleCrop>false</ScaleCrop>
  <HeadingPairs>
    <vt:vector size="6" baseType="variant">
      <vt:variant>
        <vt:lpstr>Использованные шрифты</vt:lpstr>
      </vt:variant>
      <vt:variant>
        <vt:i4>9</vt:i4>
      </vt:variant>
      <vt:variant>
        <vt:lpstr>Тема</vt:lpstr>
      </vt:variant>
      <vt:variant>
        <vt:i4>4</vt:i4>
      </vt:variant>
      <vt:variant>
        <vt:lpstr>Заголовки слайдов</vt:lpstr>
      </vt:variant>
      <vt:variant>
        <vt:i4>16</vt:i4>
      </vt:variant>
    </vt:vector>
  </HeadingPairs>
  <TitlesOfParts>
    <vt:vector size="29" baseType="lpstr">
      <vt:lpstr>Arial</vt:lpstr>
      <vt:lpstr>Consolas</vt:lpstr>
      <vt:lpstr>DejaVu Sans</vt:lpstr>
      <vt:lpstr>inherit</vt:lpstr>
      <vt:lpstr>Symbol</vt:lpstr>
      <vt:lpstr>Times New Roman</vt:lpstr>
      <vt:lpstr>Trebuchet MS</vt:lpstr>
      <vt:lpstr>Wingdings</vt:lpstr>
      <vt:lpstr>Wingdings 3</vt:lpstr>
      <vt:lpstr>Office Theme</vt:lpstr>
      <vt:lpstr>Office Theme</vt:lpstr>
      <vt:lpstr>Office Theme</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Что могут спросить на собеседовании</vt:lpstr>
      <vt:lpstr>Презентация PowerPoint</vt:lpstr>
    </vt:vector>
  </TitlesOfParts>
  <Company>ПАО "МегаФон"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dc:title>
  <dc:subject/>
  <dc:creator>Dekanovich Andrey (ITi)</dc:creator>
  <dc:description/>
  <cp:lastModifiedBy>Dekanovich Andrey (ITi)</cp:lastModifiedBy>
  <cp:revision>123</cp:revision>
  <dcterms:created xsi:type="dcterms:W3CDTF">2019-08-20T08:43:05Z</dcterms:created>
  <dcterms:modified xsi:type="dcterms:W3CDTF">2020-02-25T15:41:06Z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ПАО "МегаФон"</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Широкоэкранный</vt:lpwstr>
  </property>
  <property fmtid="{D5CDD505-2E9C-101B-9397-08002B2CF9AE}" pid="10" name="ScaleCrop">
    <vt:bool>false</vt:bool>
  </property>
  <property fmtid="{D5CDD505-2E9C-101B-9397-08002B2CF9AE}" pid="11" name="ShareDoc">
    <vt:bool>false</vt:bool>
  </property>
  <property fmtid="{D5CDD505-2E9C-101B-9397-08002B2CF9AE}" pid="12" name="Slides">
    <vt:i4>14</vt:i4>
  </property>
</Properties>
</file>