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5D32D-6BC6-4F9B-A680-FCF4545FA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935D25-6B83-499E-93A7-8D3BC2AF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24592-3E18-48D6-AF8E-B127C548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F72688-7F20-4E76-A505-D68964F0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0FA1B-306B-485B-806B-E26C083E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83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9635CC-820F-4A6D-A2E4-D0EDEC90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E2F3E-1CAB-4392-A816-4BCCAE6C3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CBD4E-DCB5-4052-803A-95A0EA3A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3CF43-E569-4956-8879-34A09D3F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93F00-D39E-4146-87EE-64A7947E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0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75F1F5-31A0-4DE0-AA52-750E370CF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77230C-16C5-4DBA-8DC7-1B15C79B5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1C444D-6EAA-4FC3-8D3B-C92F14A4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ABD58-C8A5-4758-B8BF-C8FAD19A7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06A69-02D6-4972-B856-3A9EB9C3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62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03F5F-420E-4C05-8F01-34D86C14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0309A-7BC0-42F6-B45B-ED329137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856C9-6E17-42DB-9A15-2644F2A5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3986C-599C-490B-9612-A4B9029E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72A0F9-6FA2-4F9E-87CC-F97DA4B7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51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79CA6-8299-4172-82E7-77DA83B5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A0F1E3-63B3-4DED-BC70-1B2497D62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CFC3D0-23F4-4662-9753-1438CF20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5C79D-662E-4CE8-B3BD-20D14F16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C28C6-0988-41EB-84E1-8B2D4CE4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9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B3892-0807-422C-AFBE-91F38E38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ED4F5-8145-4F40-A095-8D4F9CB1E5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6CF2-C687-4AD6-A22D-6EDA42D67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C2B4CE-3D94-4C37-BB5F-CC47612F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66C5D9-DA39-43FA-AA43-C9E5A2CD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0C41B-569C-4402-B0DD-A2497F99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09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EDD49-97D6-4E8F-A836-D7F07195B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A3396-FE3C-4729-9139-BF40A001E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343F4C-9699-4C04-881E-BD0060BB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AB728D-0637-48CF-B75C-AD21A4228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E0AA82-6D6B-47DC-AE5D-33D417F7E9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83E96B-F461-4D8D-B735-C8E746B5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425DED-EB9A-4899-8186-2B74B554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3B5EF5-EE0C-43B4-90AC-1C7BBDC5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9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72313-A50C-474C-93F9-1FDA9A93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FEC005-3824-481F-A822-0DB87B2A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DE3496-1B18-4E4F-9429-D9E713E6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2B89CE-6460-422F-A108-D51CFB68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78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E2827C-5DED-4326-81A1-87A3DBC0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DFBDB3-5A21-48D3-9AA2-7CEE4D9F1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E742BC-A649-4AB4-A30C-F4252EB1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61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8F1F9-6F80-4CBD-9CB5-ED6D002E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4BA7D2-2099-4FEA-8DBB-624267B1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FD5C3E-5489-4160-8AC2-6A1E4281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B920D-B4C0-407A-8DE8-C426E3F4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739D4C-D9FC-4634-A931-1815B274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8CC6C-CF18-49A2-A3C1-1174E6D8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3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CB732-009B-4DBE-B86D-50FA6954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ADB14A-828A-4273-BD64-2D2E90B6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2D72A-7E55-4E52-AAD2-D9A0C0755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E56A88-BAAE-438A-8747-C184EBF2C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21DF34-5E5C-408C-9028-4646B6F5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5EDF90-3077-45C5-9D2C-1FE11D3B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84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0E5027-0FBB-440B-9D91-0E6026D7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67315-4A54-4AC7-ACAE-CBC700752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4DF46-BF8C-4A53-92E2-45AAC4023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AB2D-D47C-43D6-B4F6-B637EAACE126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B5AD-6C3F-468C-AE15-C961398C2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94F96-5C82-4579-B8AC-F981B20F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F5270-8AC1-45E1-8721-D23F9C9BE5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89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25CF7-8C17-4D33-BC24-50C7B7869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75DB03-DA22-4A41-A376-9408BFED8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C6D59-653D-4E5F-A006-1D2A83403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2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97699A1-7D9F-4A4A-8468-609001700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84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28CCA13-AC7B-4F94-AE1B-31E4630F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9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B92B6F-FDE6-4C16-BEDE-E01A76B78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AE3AE-7D3A-4EDD-9417-243F9304E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2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DFB8DB-A30F-46E1-AE00-1532306D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3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현종 유</dc:creator>
  <cp:lastModifiedBy>현종 유</cp:lastModifiedBy>
  <cp:revision>1</cp:revision>
  <dcterms:created xsi:type="dcterms:W3CDTF">2024-12-26T05:04:05Z</dcterms:created>
  <dcterms:modified xsi:type="dcterms:W3CDTF">2024-12-26T05:05:10Z</dcterms:modified>
</cp:coreProperties>
</file>