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0" d="100"/>
          <a:sy n="120" d="100"/>
        </p:scale>
        <p:origin x="-1470" y="-348"/>
      </p:cViewPr>
      <p:guideLst>
        <p:guide orient="horz" pos="263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74D-5ED0-4A9E-BAC4-F66600955FC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CB00-A185-4D44-865B-18B494E6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4800" y="1671600"/>
            <a:ext cx="1490400" cy="590400"/>
            <a:chOff x="993600" y="1671600"/>
            <a:chExt cx="1490400" cy="590400"/>
          </a:xfrm>
        </p:grpSpPr>
        <p:sp>
          <p:nvSpPr>
            <p:cNvPr id="4" name="Rectangle 3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9200" y="1812911"/>
              <a:ext cx="12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SettingGUI.m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40400" y="1671600"/>
            <a:ext cx="1490400" cy="590400"/>
            <a:chOff x="993600" y="1671600"/>
            <a:chExt cx="1490400" cy="590400"/>
          </a:xfrm>
        </p:grpSpPr>
        <p:sp>
          <p:nvSpPr>
            <p:cNvPr id="11" name="Rectangle 10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9200" y="1812911"/>
              <a:ext cx="12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SchemGUI.m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6000" y="1671600"/>
            <a:ext cx="1490400" cy="590400"/>
            <a:chOff x="993600" y="1671600"/>
            <a:chExt cx="1490400" cy="590400"/>
          </a:xfrm>
        </p:grpSpPr>
        <p:sp>
          <p:nvSpPr>
            <p:cNvPr id="14" name="Rectangle 13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0000" y="1812911"/>
              <a:ext cx="142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AssignMuxGUI.m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91600" y="1671600"/>
            <a:ext cx="1490400" cy="590400"/>
            <a:chOff x="993600" y="1671600"/>
            <a:chExt cx="1490400" cy="590400"/>
          </a:xfrm>
        </p:grpSpPr>
        <p:sp>
          <p:nvSpPr>
            <p:cNvPr id="17" name="Rectangle 16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9200" y="1812911"/>
              <a:ext cx="12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OutputGUI.m</a:t>
              </a:r>
              <a:endParaRPr lang="en-US" sz="1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520000" y="1943940"/>
            <a:ext cx="252000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401000" y="1943940"/>
            <a:ext cx="252000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82000" y="1943940"/>
            <a:ext cx="252000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8185" y="2896718"/>
            <a:ext cx="1377002" cy="265886"/>
            <a:chOff x="993600" y="1671600"/>
            <a:chExt cx="1538672" cy="590400"/>
          </a:xfrm>
        </p:grpSpPr>
        <p:sp>
          <p:nvSpPr>
            <p:cNvPr id="25" name="Rectangle 24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1872" y="1714176"/>
              <a:ext cx="1490400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make_the_montage.m</a:t>
              </a:r>
              <a:endParaRPr lang="en-US" sz="9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3098185" y="2262000"/>
            <a:ext cx="0" cy="625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2783" y="3163019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helm_draw_schem.m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395183" y="3315419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helm_mouse_ixy.m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554898" y="3467819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ginputax.m</a:t>
            </a:r>
            <a:endParaRPr lang="en-US" sz="900" dirty="0"/>
          </a:p>
        </p:txBody>
      </p:sp>
      <p:sp>
        <p:nvSpPr>
          <p:cNvPr id="33" name="Circular Arrow 32"/>
          <p:cNvSpPr/>
          <p:nvPr/>
        </p:nvSpPr>
        <p:spPr>
          <a:xfrm rot="20862500" flipH="1">
            <a:off x="2390400" y="1310400"/>
            <a:ext cx="540000" cy="640800"/>
          </a:xfrm>
          <a:prstGeom prst="circularArrow">
            <a:avLst>
              <a:gd name="adj1" fmla="val 4548"/>
              <a:gd name="adj2" fmla="val 656637"/>
              <a:gd name="adj3" fmla="val 19777234"/>
              <a:gd name="adj4" fmla="val 10773675"/>
              <a:gd name="adj5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ircular Arrow 33"/>
          <p:cNvSpPr/>
          <p:nvPr/>
        </p:nvSpPr>
        <p:spPr>
          <a:xfrm rot="20862500" flipH="1">
            <a:off x="4290222" y="1310402"/>
            <a:ext cx="540000" cy="640800"/>
          </a:xfrm>
          <a:prstGeom prst="circularArrow">
            <a:avLst>
              <a:gd name="adj1" fmla="val 4548"/>
              <a:gd name="adj2" fmla="val 656637"/>
              <a:gd name="adj3" fmla="val 19777234"/>
              <a:gd name="adj4" fmla="val 10773675"/>
              <a:gd name="adj5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20862500" flipH="1">
            <a:off x="6155180" y="1310401"/>
            <a:ext cx="540000" cy="640800"/>
          </a:xfrm>
          <a:prstGeom prst="circularArrow">
            <a:avLst>
              <a:gd name="adj1" fmla="val 4548"/>
              <a:gd name="adj2" fmla="val 656637"/>
              <a:gd name="adj3" fmla="val 19777234"/>
              <a:gd name="adj4" fmla="val 10773675"/>
              <a:gd name="adj5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ular Arrow 35"/>
          <p:cNvSpPr/>
          <p:nvPr/>
        </p:nvSpPr>
        <p:spPr>
          <a:xfrm rot="7404274" flipH="1">
            <a:off x="2423102" y="2148843"/>
            <a:ext cx="470821" cy="498292"/>
          </a:xfrm>
          <a:prstGeom prst="circularArrow">
            <a:avLst>
              <a:gd name="adj1" fmla="val 4548"/>
              <a:gd name="adj2" fmla="val 656637"/>
              <a:gd name="adj3" fmla="val 19777234"/>
              <a:gd name="adj4" fmla="val 155911"/>
              <a:gd name="adj5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4050" y="2603448"/>
            <a:ext cx="14294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helmet_schem_maker.m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864000" y="2240400"/>
            <a:ext cx="14294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nomad.jpg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6505200" y="2257200"/>
            <a:ext cx="14294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nomad.jpg</a:t>
            </a:r>
          </a:p>
          <a:p>
            <a:r>
              <a:rPr lang="en-US" sz="900" dirty="0" err="1" smtClean="0"/>
              <a:t>export_fig.m</a:t>
            </a:r>
            <a:endParaRPr lang="en-US" sz="9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31228" y="3132478"/>
            <a:ext cx="1389757" cy="265886"/>
            <a:chOff x="993600" y="1671600"/>
            <a:chExt cx="1552925" cy="590400"/>
          </a:xfrm>
        </p:grpSpPr>
        <p:sp>
          <p:nvSpPr>
            <p:cNvPr id="41" name="Rectangle 40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6125" y="1687847"/>
              <a:ext cx="1490400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assign_the_mux.m</a:t>
              </a:r>
              <a:endParaRPr lang="en-US" sz="900" dirty="0"/>
            </a:p>
          </p:txBody>
        </p:sp>
      </p:grpSp>
      <p:cxnSp>
        <p:nvCxnSpPr>
          <p:cNvPr id="43" name="Straight Connector 42"/>
          <p:cNvCxnSpPr>
            <a:stCxn id="41" idx="1"/>
          </p:cNvCxnSpPr>
          <p:nvPr/>
        </p:nvCxnSpPr>
        <p:spPr>
          <a:xfrm flipV="1">
            <a:off x="5031228" y="2262000"/>
            <a:ext cx="0" cy="1003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11983" y="3384149"/>
            <a:ext cx="1333802" cy="1061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assign_mux.m</a:t>
            </a:r>
            <a:endParaRPr lang="en-US" sz="900" dirty="0" smtClean="0"/>
          </a:p>
          <a:p>
            <a:r>
              <a:rPr lang="en-US" sz="900" dirty="0" err="1" smtClean="0"/>
              <a:t>assign_mux_parallel.m</a:t>
            </a:r>
            <a:endParaRPr lang="en-US" sz="900" dirty="0" smtClean="0"/>
          </a:p>
          <a:p>
            <a:r>
              <a:rPr lang="en-US" sz="900" dirty="0" err="1" smtClean="0"/>
              <a:t>assign_mux_src.m</a:t>
            </a:r>
            <a:endParaRPr lang="en-US" sz="900" dirty="0" smtClean="0"/>
          </a:p>
          <a:p>
            <a:r>
              <a:rPr lang="en-US" sz="900" dirty="0" err="1" smtClean="0"/>
              <a:t>mc_det.m</a:t>
            </a:r>
            <a:endParaRPr lang="en-US" sz="900" dirty="0" smtClean="0"/>
          </a:p>
          <a:p>
            <a:r>
              <a:rPr lang="en-US" sz="900" dirty="0" err="1" smtClean="0"/>
              <a:t>mc_detmux.m</a:t>
            </a:r>
            <a:endParaRPr lang="en-US" sz="900" dirty="0" smtClean="0"/>
          </a:p>
          <a:p>
            <a:r>
              <a:rPr lang="en-US" sz="900" dirty="0"/>
              <a:t>d</a:t>
            </a:r>
            <a:r>
              <a:rPr lang="en-US" sz="900" dirty="0" smtClean="0"/>
              <a:t>satur2_rand.m</a:t>
            </a:r>
          </a:p>
          <a:p>
            <a:r>
              <a:rPr lang="en-US" sz="900" dirty="0" err="1" smtClean="0"/>
              <a:t>greedy_rand.m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975583" y="2784365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helm_draw_mtg.m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5117028" y="2438088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channel_stat_plot.m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5117028" y="2257200"/>
            <a:ext cx="1333802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mtg_head_plot.m</a:t>
            </a:r>
            <a:endParaRPr lang="en-US" sz="9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6200" y="4179676"/>
            <a:ext cx="567000" cy="265886"/>
            <a:chOff x="993600" y="1671600"/>
            <a:chExt cx="1621009" cy="590400"/>
          </a:xfrm>
        </p:grpSpPr>
        <p:sp>
          <p:nvSpPr>
            <p:cNvPr id="50" name="Rectangle 49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4210" y="1686095"/>
              <a:ext cx="1490399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</a:t>
              </a:r>
              <a:r>
                <a:rPr lang="en-US" sz="900" dirty="0" err="1" smtClean="0"/>
                <a:t>elp</a:t>
              </a:r>
              <a:r>
                <a:rPr lang="en-US" sz="900" dirty="0" smtClean="0"/>
                <a:t>/</a:t>
              </a:r>
              <a:endParaRPr lang="en-US" sz="9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32655" y="5636211"/>
            <a:ext cx="955800" cy="395958"/>
            <a:chOff x="993600" y="1671600"/>
            <a:chExt cx="1538672" cy="879225"/>
          </a:xfrm>
        </p:grpSpPr>
        <p:sp>
          <p:nvSpPr>
            <p:cNvPr id="53" name="Rectangle 52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1873" y="1730723"/>
              <a:ext cx="1490399" cy="8201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/Examples/</a:t>
              </a:r>
              <a:endParaRPr lang="en-US" sz="9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40142" y="330911"/>
            <a:ext cx="1527858" cy="590400"/>
            <a:chOff x="96000" y="332400"/>
            <a:chExt cx="1527858" cy="590400"/>
          </a:xfrm>
        </p:grpSpPr>
        <p:sp>
          <p:nvSpPr>
            <p:cNvPr id="56" name="Rectangle 55"/>
            <p:cNvSpPr/>
            <p:nvPr/>
          </p:nvSpPr>
          <p:spPr>
            <a:xfrm>
              <a:off x="96000" y="332400"/>
              <a:ext cx="1490400" cy="590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458" y="463533"/>
              <a:ext cx="1238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nomad.m</a:t>
              </a:r>
              <a:endParaRPr lang="en-US" sz="14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966000" y="921311"/>
            <a:ext cx="0" cy="750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80096" y="2597757"/>
            <a:ext cx="1409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a) </a:t>
            </a:r>
            <a:r>
              <a:rPr lang="en-US" sz="900" dirty="0" err="1" smtClean="0"/>
              <a:t>helm_draw_mtg_out.m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680097" y="2750157"/>
            <a:ext cx="168390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b) </a:t>
            </a:r>
            <a:r>
              <a:rPr lang="en-US" sz="900" dirty="0" err="1" smtClean="0"/>
              <a:t>output_mtg_combined.m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680096" y="2902557"/>
            <a:ext cx="201030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c) </a:t>
            </a:r>
            <a:r>
              <a:rPr lang="en-US" sz="900" dirty="0" err="1" smtClean="0"/>
              <a:t>GDF_TextFileGenerator_KM.m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6856496" y="3054957"/>
            <a:ext cx="168390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/>
              <a:t>m</a:t>
            </a:r>
            <a:r>
              <a:rPr lang="en-US" sz="900" dirty="0" err="1" smtClean="0"/>
              <a:t>ake_colormap.m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6856496" y="3207357"/>
            <a:ext cx="168390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get_BoxyColorcode.m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99" y="4462232"/>
            <a:ext cx="1116001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/>
              <a:t>h</a:t>
            </a:r>
            <a:r>
              <a:rPr lang="en-US" sz="900" dirty="0" err="1" smtClean="0"/>
              <a:t>elmet_name.elp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769841" y="5916753"/>
            <a:ext cx="888628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XXX_large.mat</a:t>
            </a:r>
            <a:endParaRPr lang="en-US" sz="900" dirty="0"/>
          </a:p>
        </p:txBody>
      </p:sp>
      <p:sp>
        <p:nvSpPr>
          <p:cNvPr id="75" name="Bent-Up Arrow 74"/>
          <p:cNvSpPr/>
          <p:nvPr/>
        </p:nvSpPr>
        <p:spPr>
          <a:xfrm>
            <a:off x="541239" y="2270430"/>
            <a:ext cx="1037510" cy="1917676"/>
          </a:xfrm>
          <a:prstGeom prst="bentUpArrow">
            <a:avLst>
              <a:gd name="adj1" fmla="val 1522"/>
              <a:gd name="adj2" fmla="val 5036"/>
              <a:gd name="adj3" fmla="val 76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evel 73"/>
          <p:cNvSpPr/>
          <p:nvPr/>
        </p:nvSpPr>
        <p:spPr>
          <a:xfrm>
            <a:off x="919875" y="3802603"/>
            <a:ext cx="598441" cy="369332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48676" y="3809557"/>
            <a:ext cx="62714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Custom Import</a:t>
            </a:r>
            <a:endParaRPr lang="en-US" sz="900" dirty="0"/>
          </a:p>
        </p:txBody>
      </p:sp>
      <p:sp>
        <p:nvSpPr>
          <p:cNvPr id="79" name="Bent-Up Arrow 78"/>
          <p:cNvSpPr/>
          <p:nvPr/>
        </p:nvSpPr>
        <p:spPr>
          <a:xfrm rot="5400000" flipV="1">
            <a:off x="4442200" y="1490225"/>
            <a:ext cx="3448950" cy="5016409"/>
          </a:xfrm>
          <a:prstGeom prst="bentUpArrow">
            <a:avLst>
              <a:gd name="adj1" fmla="val 367"/>
              <a:gd name="adj2" fmla="val 1707"/>
              <a:gd name="adj3" fmla="val 23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evel 79"/>
          <p:cNvSpPr/>
          <p:nvPr/>
        </p:nvSpPr>
        <p:spPr>
          <a:xfrm>
            <a:off x="3818462" y="5287736"/>
            <a:ext cx="446291" cy="369332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89202" y="5287375"/>
            <a:ext cx="503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Save </a:t>
            </a:r>
            <a:r>
              <a:rPr lang="en-US" sz="900" dirty="0" err="1" smtClean="0"/>
              <a:t>Struct</a:t>
            </a:r>
            <a:endParaRPr lang="en-US" sz="9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082000" y="2257200"/>
            <a:ext cx="592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607455" y="5284299"/>
            <a:ext cx="910700" cy="369332"/>
            <a:chOff x="7366060" y="5020959"/>
            <a:chExt cx="910700" cy="369332"/>
          </a:xfrm>
        </p:grpSpPr>
        <p:sp>
          <p:nvSpPr>
            <p:cNvPr id="86" name="Bevel 85"/>
            <p:cNvSpPr/>
            <p:nvPr/>
          </p:nvSpPr>
          <p:spPr>
            <a:xfrm>
              <a:off x="7412508" y="5020959"/>
              <a:ext cx="806743" cy="369332"/>
            </a:xfrm>
            <a:prstGeom prst="beve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6060" y="5071803"/>
              <a:ext cx="910700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Schematics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361374" y="5283898"/>
            <a:ext cx="910700" cy="369332"/>
            <a:chOff x="7366060" y="5020959"/>
            <a:chExt cx="910700" cy="369332"/>
          </a:xfrm>
        </p:grpSpPr>
        <p:sp>
          <p:nvSpPr>
            <p:cNvPr id="93" name="Bevel 92"/>
            <p:cNvSpPr/>
            <p:nvPr/>
          </p:nvSpPr>
          <p:spPr>
            <a:xfrm>
              <a:off x="7412508" y="5020959"/>
              <a:ext cx="806743" cy="369332"/>
            </a:xfrm>
            <a:prstGeom prst="beve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66060" y="5071803"/>
              <a:ext cx="910700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.</a:t>
              </a:r>
              <a:r>
                <a:rPr lang="en-US" sz="900" dirty="0" err="1" smtClean="0"/>
                <a:t>mtg</a:t>
              </a:r>
              <a:r>
                <a:rPr lang="en-US" sz="900" dirty="0" smtClean="0"/>
                <a:t> file</a:t>
              </a:r>
              <a:endParaRPr lang="en-US" sz="9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888527" y="5283537"/>
            <a:ext cx="910700" cy="376286"/>
            <a:chOff x="7366060" y="5020959"/>
            <a:chExt cx="910700" cy="376286"/>
          </a:xfrm>
        </p:grpSpPr>
        <p:sp>
          <p:nvSpPr>
            <p:cNvPr id="96" name="Bevel 95"/>
            <p:cNvSpPr/>
            <p:nvPr/>
          </p:nvSpPr>
          <p:spPr>
            <a:xfrm>
              <a:off x="7412508" y="5020959"/>
              <a:ext cx="806743" cy="369332"/>
            </a:xfrm>
            <a:prstGeom prst="beve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66060" y="5027913"/>
              <a:ext cx="9107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GDF Folder</a:t>
              </a:r>
            </a:p>
            <a:p>
              <a:pPr algn="ctr"/>
              <a:r>
                <a:rPr lang="en-US" sz="900" dirty="0" err="1" smtClean="0"/>
                <a:t>Dist</a:t>
              </a:r>
              <a:r>
                <a:rPr lang="en-US" sz="900" dirty="0" smtClean="0"/>
                <a:t> Map</a:t>
              </a:r>
              <a:endParaRPr lang="en-US" sz="9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939097" y="5995980"/>
            <a:ext cx="1116401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XXX_large_A.bmp</a:t>
            </a:r>
            <a:endParaRPr 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7939097" y="6148380"/>
            <a:ext cx="1268801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XXX_large_B.bmp</a:t>
            </a: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6663206" y="5995594"/>
            <a:ext cx="1116401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XXX_large.mtg</a:t>
            </a: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414829" y="6394053"/>
            <a:ext cx="205507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Large_SeshA_DOIL1_DetA_DC.txt</a:t>
            </a:r>
            <a:endParaRPr lang="en-US" sz="9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411805" y="5722905"/>
            <a:ext cx="926541" cy="646328"/>
            <a:chOff x="993600" y="1661038"/>
            <a:chExt cx="1491569" cy="615711"/>
          </a:xfrm>
        </p:grpSpPr>
        <p:sp>
          <p:nvSpPr>
            <p:cNvPr id="104" name="Rectangle 103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94769" y="1661038"/>
              <a:ext cx="1490400" cy="6157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/GDF</a:t>
              </a:r>
            </a:p>
            <a:p>
              <a:r>
                <a:rPr lang="en-US" sz="900" dirty="0" smtClean="0"/>
                <a:t>/DOIL1_Large</a:t>
              </a:r>
            </a:p>
            <a:p>
              <a:r>
                <a:rPr lang="en-US" sz="900" dirty="0" smtClean="0"/>
                <a:t>/Session A|B</a:t>
              </a:r>
            </a:p>
            <a:p>
              <a:r>
                <a:rPr lang="en-US" sz="900" dirty="0" smtClean="0"/>
                <a:t>/DC|AC|PH/</a:t>
              </a:r>
              <a:endParaRPr lang="en-US" sz="9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 flipV="1">
            <a:off x="2529955" y="2537927"/>
            <a:ext cx="0" cy="13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012158" y="4511760"/>
            <a:ext cx="1445402" cy="265886"/>
            <a:chOff x="972292" y="1671600"/>
            <a:chExt cx="1615103" cy="590400"/>
          </a:xfrm>
        </p:grpSpPr>
        <p:sp>
          <p:nvSpPr>
            <p:cNvPr id="109" name="Rectangle 108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2292" y="1687847"/>
              <a:ext cx="1615103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MathewsonMuxCheck.m</a:t>
              </a:r>
              <a:endParaRPr lang="en-US" sz="900" dirty="0"/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V="1">
            <a:off x="5031228" y="3405679"/>
            <a:ext cx="0" cy="1217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44055" y="1642340"/>
            <a:ext cx="253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24503" y="1642340"/>
            <a:ext cx="253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04951" y="1642340"/>
            <a:ext cx="253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85400" y="1642340"/>
            <a:ext cx="253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117" name="Bent-Up Arrow 116"/>
          <p:cNvSpPr/>
          <p:nvPr/>
        </p:nvSpPr>
        <p:spPr>
          <a:xfrm>
            <a:off x="1654050" y="2268528"/>
            <a:ext cx="3195505" cy="1917676"/>
          </a:xfrm>
          <a:prstGeom prst="bentUpArrow">
            <a:avLst>
              <a:gd name="adj1" fmla="val 1522"/>
              <a:gd name="adj2" fmla="val 3319"/>
              <a:gd name="adj3" fmla="val 49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7" idx="2"/>
          </p:cNvCxnSpPr>
          <p:nvPr/>
        </p:nvCxnSpPr>
        <p:spPr>
          <a:xfrm flipH="1" flipV="1">
            <a:off x="1648800" y="2268528"/>
            <a:ext cx="5250" cy="1903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Bevel 124"/>
          <p:cNvSpPr/>
          <p:nvPr/>
        </p:nvSpPr>
        <p:spPr>
          <a:xfrm>
            <a:off x="3133058" y="4164656"/>
            <a:ext cx="446291" cy="369332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103798" y="4171610"/>
            <a:ext cx="503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Load </a:t>
            </a:r>
            <a:r>
              <a:rPr lang="en-US" sz="900" dirty="0" err="1" smtClean="0"/>
              <a:t>Struct</a:t>
            </a:r>
            <a:endParaRPr lang="en-US" sz="9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7896647" y="5736505"/>
            <a:ext cx="535483" cy="265886"/>
            <a:chOff x="993600" y="1671600"/>
            <a:chExt cx="1588504" cy="590400"/>
          </a:xfrm>
        </p:grpSpPr>
        <p:sp>
          <p:nvSpPr>
            <p:cNvPr id="135" name="Rectangle 134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91702" y="1686095"/>
              <a:ext cx="1490402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</a:t>
              </a:r>
              <a:r>
                <a:rPr lang="en-US" sz="900" dirty="0" err="1" smtClean="0"/>
                <a:t>reg</a:t>
              </a:r>
              <a:r>
                <a:rPr lang="en-US" sz="900" dirty="0" smtClean="0"/>
                <a:t>/</a:t>
              </a:r>
              <a:endParaRPr lang="en-US" sz="900" dirty="0"/>
            </a:p>
          </p:txBody>
        </p:sp>
      </p:grpSp>
      <p:cxnSp>
        <p:nvCxnSpPr>
          <p:cNvPr id="137" name="Straight Connector 136"/>
          <p:cNvCxnSpPr/>
          <p:nvPr/>
        </p:nvCxnSpPr>
        <p:spPr>
          <a:xfrm flipV="1">
            <a:off x="3133058" y="4173477"/>
            <a:ext cx="0" cy="1448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01" y="65456"/>
            <a:ext cx="17907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15" y="128739"/>
            <a:ext cx="1111463" cy="8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6670756" y="5736505"/>
            <a:ext cx="535483" cy="265886"/>
            <a:chOff x="993600" y="1671600"/>
            <a:chExt cx="1588504" cy="590400"/>
          </a:xfrm>
        </p:grpSpPr>
        <p:sp>
          <p:nvSpPr>
            <p:cNvPr id="119" name="Rectangle 118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91702" y="1686095"/>
              <a:ext cx="1490402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</a:t>
              </a:r>
              <a:r>
                <a:rPr lang="en-US" sz="900" dirty="0" err="1" smtClean="0"/>
                <a:t>reg</a:t>
              </a:r>
              <a:r>
                <a:rPr lang="en-US" sz="900" dirty="0" smtClean="0"/>
                <a:t>/</a:t>
              </a:r>
              <a:endParaRPr lang="en-US" sz="9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16187" y="5736505"/>
            <a:ext cx="535483" cy="265886"/>
            <a:chOff x="993600" y="1671600"/>
            <a:chExt cx="1588504" cy="590400"/>
          </a:xfrm>
        </p:grpSpPr>
        <p:sp>
          <p:nvSpPr>
            <p:cNvPr id="123" name="Rectangle 122"/>
            <p:cNvSpPr/>
            <p:nvPr/>
          </p:nvSpPr>
          <p:spPr>
            <a:xfrm>
              <a:off x="993600" y="1671600"/>
              <a:ext cx="1490400" cy="59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91702" y="1686095"/>
              <a:ext cx="1490402" cy="5125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/</a:t>
              </a:r>
              <a:r>
                <a:rPr lang="en-US" sz="900" dirty="0" err="1" smtClean="0"/>
                <a:t>reg</a:t>
              </a:r>
              <a:r>
                <a:rPr lang="en-US" sz="900" dirty="0" smtClean="0"/>
                <a:t>/</a:t>
              </a:r>
              <a:endParaRPr lang="en-US" sz="9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527121" y="6002909"/>
            <a:ext cx="119350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XXX_large_Dist.bmp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176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86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13</cp:revision>
  <dcterms:created xsi:type="dcterms:W3CDTF">2013-02-07T15:50:35Z</dcterms:created>
  <dcterms:modified xsi:type="dcterms:W3CDTF">2013-02-11T20:43:49Z</dcterms:modified>
</cp:coreProperties>
</file>