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6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076" autoAdjust="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36159-F76A-4DD3-937F-238C9F8EDC35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3BC37-EAE0-44A1-894D-E43EFE77D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3BC37-EAE0-44A1-894D-E43EFE77D4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6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that</a:t>
            </a:r>
            <a:r>
              <a:rPr lang="en-US" baseline="0" dirty="0" smtClean="0"/>
              <a:t> the class is static, the method is static, and that the first parameter has the this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3BC37-EAE0-44A1-894D-E43EFE77D4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Reverse SQL like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3BC37-EAE0-44A1-894D-E43EFE77D4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of extension</a:t>
            </a:r>
            <a:r>
              <a:rPr lang="en-US" baseline="0" dirty="0" smtClean="0"/>
              <a:t> methods we can compile lambda expressions such as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second example I demonstrate the fact that extension methods are chainable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conception of this is that these are lambda expressions, but in actuality they are just extension methods that take lambda expressions as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3BC37-EAE0-44A1-894D-E43EFE77D4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Knowing this fact gives us power. For example you can store</a:t>
            </a:r>
            <a:r>
              <a:rPr lang="en-US" baseline="0" dirty="0" smtClean="0"/>
              <a:t> it to a variable and call it later.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3BC37-EAE0-44A1-894D-E43EFE77D4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2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3BC37-EAE0-44A1-894D-E43EFE77D4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04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2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2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1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6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91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60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895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8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42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5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1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3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47D302-B28E-4452-AEBA-7E75E3BB1B3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88034B-0BDC-4792-B251-43BD878A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rz/FuncLightningTal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Gentle Introduction to </a:t>
            </a:r>
            <a:r>
              <a:rPr lang="en-US" dirty="0" err="1" smtClean="0"/>
              <a:t>Func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Korzynski</a:t>
            </a:r>
          </a:p>
          <a:p>
            <a:r>
              <a:rPr lang="en-US" dirty="0" smtClean="0"/>
              <a:t>Korzynski</a:t>
            </a:r>
            <a:r>
              <a:rPr lang="en-US" dirty="0"/>
              <a:t> </a:t>
            </a:r>
            <a:r>
              <a:rPr lang="en-US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Func&lt;T&gt; </a:t>
            </a:r>
            <a:br>
              <a:rPr lang="en-US" dirty="0" smtClean="0"/>
            </a:br>
            <a:r>
              <a:rPr lang="en-US" dirty="0" smtClean="0"/>
              <a:t>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Func&lt;T&gt;</a:t>
            </a:r>
            <a:r>
              <a:rPr lang="en-US" dirty="0" smtClean="0">
                <a:cs typeface="Consolas" panose="020B0609020204030204" pitchFamily="49" charset="0"/>
              </a:rPr>
              <a:t> can also be a handle to a lambda expression</a:t>
            </a:r>
          </a:p>
          <a:p>
            <a:pPr marL="0" indent="0">
              <a:buNone/>
            </a:pPr>
            <a:endParaRPr lang="en-US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Func&lt;T, bool&gt;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zipCodeSearch = x =&gt; x.ZipCode == 48035;</a:t>
            </a:r>
            <a:endParaRPr lang="en-US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Where(x =&gt; zipCodeSearch(x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  .Where(x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=&gt; zipCodeSearch(x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context.Customers.Where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zipCodeSearch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Just a shorthand notation following this pattern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=&gt; Method(x)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000" dirty="0" smtClean="0">
                <a:hlinkClick r:id="rId2"/>
              </a:rPr>
              <a:t>https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smtClean="0">
                <a:hlinkClick r:id="rId2"/>
              </a:rPr>
              <a:t>github.com/korz/FuncLightningTalk</a:t>
            </a: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000" dirty="0" smtClean="0"/>
              <a:t>@</a:t>
            </a:r>
            <a:r>
              <a:rPr lang="en-US" sz="3000" dirty="0" err="1" smtClean="0"/>
              <a:t>bkorzynski</a:t>
            </a:r>
            <a:endParaRPr lang="en-US" sz="3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7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Have to place methods in a static class</a:t>
            </a:r>
          </a:p>
          <a:p>
            <a:pPr lvl="1"/>
            <a:r>
              <a:rPr lang="en-US" dirty="0" smtClean="0"/>
              <a:t>Method has to be marked as </a:t>
            </a:r>
            <a:r>
              <a:rPr lang="en-US" dirty="0" smtClean="0">
                <a:solidFill>
                  <a:schemeClr val="accent3"/>
                </a:solidFill>
              </a:rPr>
              <a:t>static</a:t>
            </a:r>
          </a:p>
          <a:p>
            <a:pPr lvl="1"/>
            <a:r>
              <a:rPr lang="en-US" dirty="0" smtClean="0"/>
              <a:t>Have to use the keyword </a:t>
            </a:r>
            <a:r>
              <a:rPr lang="en-US" dirty="0" smtClean="0">
                <a:solidFill>
                  <a:schemeClr val="accent3"/>
                </a:solidFill>
              </a:rPr>
              <a:t>this</a:t>
            </a:r>
            <a:r>
              <a:rPr lang="en-US" dirty="0" smtClean="0"/>
              <a:t> as the first parameter.</a:t>
            </a:r>
          </a:p>
          <a:p>
            <a:r>
              <a:rPr lang="en-US" dirty="0" smtClean="0"/>
              <a:t>Highly useful for chaining methods together</a:t>
            </a:r>
          </a:p>
          <a:p>
            <a:r>
              <a:rPr lang="en-US" dirty="0" smtClean="0"/>
              <a:t>Be cognizant of your return types as they could limit the chainability</a:t>
            </a:r>
          </a:p>
          <a:p>
            <a:r>
              <a:rPr lang="en-US" dirty="0" smtClean="0"/>
              <a:t>When in doubt return what you take in (as in my next example)</a:t>
            </a:r>
          </a:p>
        </p:txBody>
      </p:sp>
    </p:spTree>
    <p:extLst>
      <p:ext uri="{BB962C8B-B14F-4D97-AF65-F5344CB8AC3E}">
        <p14:creationId xmlns:p14="http://schemas.microsoft.com/office/powerpoint/2010/main" val="27407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Extension Method Example</a:t>
            </a:r>
            <a:br>
              <a:rPr lang="en-US" dirty="0" smtClean="0"/>
            </a:b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ExtensionMethods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Parse(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text.Trim().ToUpper();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Extension Method Example</a:t>
            </a:r>
            <a:br>
              <a:rPr lang="en-US" dirty="0"/>
            </a:br>
            <a:r>
              <a:rPr lang="en-US" dirty="0" smtClean="0"/>
              <a:t>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args)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text = “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gang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 = text.Parse();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5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in 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x.ZipCode == 48035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 Expressions</a:t>
            </a:r>
            <a:br>
              <a:rPr lang="en-US" dirty="0" smtClean="0"/>
            </a:br>
            <a:r>
              <a:rPr lang="en-US" dirty="0" smtClean="0"/>
              <a:t>Misconception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.Where(x =&gt;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x.ZipCode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48035);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customers = context.Customers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.Where(x =&gt; x.ZipCode == 48035)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customers = context.Customers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.Where(x =&gt; x.ZipCode == 48035);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=&gt; x.ZipCode 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48035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Func&lt;T&gt;</a:t>
            </a:r>
            <a:r>
              <a:rPr lang="en-US" dirty="0" smtClean="0">
                <a:cs typeface="Consolas" panose="020B0609020204030204" pitchFamily="49" charset="0"/>
              </a:rPr>
              <a:t> is a delegate (handle to an actual method)</a:t>
            </a:r>
          </a:p>
          <a:p>
            <a:pPr marL="0" indent="0">
              <a:buNone/>
            </a:pPr>
            <a:endParaRPr lang="en-US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text)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Func&lt;string, string&gt;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myMethodFunc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=&gt; MyMethod(x);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Func&lt;T&gt;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invoke a </a:t>
            </a:r>
            <a:r>
              <a:rPr lang="en-US" dirty="0"/>
              <a:t>F</a:t>
            </a:r>
            <a:r>
              <a:rPr lang="en-US" dirty="0" smtClean="0"/>
              <a:t>unc&lt;T&gt;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Func&lt;string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myMethodFunc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x =&gt; MyMethod(x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myMethodFunc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(“GANG”);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myMethodFunc.Invoke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(“GANG”);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</TotalTime>
  <Words>360</Words>
  <Application>Microsoft Office PowerPoint</Application>
  <PresentationFormat>Widescreen</PresentationFormat>
  <Paragraphs>90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Garamond</vt:lpstr>
      <vt:lpstr>Organic</vt:lpstr>
      <vt:lpstr>Gentle Introduction to Func&lt;T&gt;</vt:lpstr>
      <vt:lpstr>Extension Methods</vt:lpstr>
      <vt:lpstr>Extension Method Example Declaration</vt:lpstr>
      <vt:lpstr>Extension Method Example Using</vt:lpstr>
      <vt:lpstr>LINQ Syntax</vt:lpstr>
      <vt:lpstr>Lambda Expressions Misconception</vt:lpstr>
      <vt:lpstr>Actual Lambda Expression</vt:lpstr>
      <vt:lpstr>Func&lt;T&gt;</vt:lpstr>
      <vt:lpstr>Func&lt;T&gt; Invocation</vt:lpstr>
      <vt:lpstr>Func&lt;T&gt;  Lambda Expression</vt:lpstr>
      <vt:lpstr>Method Group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Gentle Introduction to Functional C#</dc:title>
  <dc:creator>korzynski@live.com</dc:creator>
  <cp:lastModifiedBy>korzynski@live.com</cp:lastModifiedBy>
  <cp:revision>70</cp:revision>
  <dcterms:created xsi:type="dcterms:W3CDTF">2013-11-19T07:37:33Z</dcterms:created>
  <dcterms:modified xsi:type="dcterms:W3CDTF">2013-11-19T08:48:39Z</dcterms:modified>
</cp:coreProperties>
</file>