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4"/>
  </p:notesMasterIdLst>
  <p:sldIdLst>
    <p:sldId id="256" r:id="rId2"/>
    <p:sldId id="260" r:id="rId3"/>
    <p:sldId id="262" r:id="rId4"/>
    <p:sldId id="284" r:id="rId5"/>
    <p:sldId id="285" r:id="rId6"/>
    <p:sldId id="286" r:id="rId7"/>
    <p:sldId id="287" r:id="rId8"/>
    <p:sldId id="288" r:id="rId9"/>
    <p:sldId id="289" r:id="rId10"/>
    <p:sldId id="290" r:id="rId11"/>
    <p:sldId id="291" r:id="rId12"/>
    <p:sldId id="346" r:id="rId13"/>
    <p:sldId id="276" r:id="rId14"/>
    <p:sldId id="328" r:id="rId15"/>
    <p:sldId id="347" r:id="rId16"/>
    <p:sldId id="341" r:id="rId17"/>
    <p:sldId id="329" r:id="rId18"/>
    <p:sldId id="348" r:id="rId19"/>
    <p:sldId id="342" r:id="rId20"/>
    <p:sldId id="330" r:id="rId21"/>
    <p:sldId id="349" r:id="rId22"/>
    <p:sldId id="331" r:id="rId23"/>
    <p:sldId id="343" r:id="rId24"/>
    <p:sldId id="332" r:id="rId25"/>
    <p:sldId id="344" r:id="rId26"/>
    <p:sldId id="333" r:id="rId27"/>
    <p:sldId id="345" r:id="rId28"/>
    <p:sldId id="278" r:id="rId29"/>
    <p:sldId id="279" r:id="rId30"/>
    <p:sldId id="280" r:id="rId31"/>
    <p:sldId id="281" r:id="rId32"/>
    <p:sldId id="282" r:id="rId33"/>
    <p:sldId id="283" r:id="rId34"/>
    <p:sldId id="292" r:id="rId35"/>
    <p:sldId id="293" r:id="rId36"/>
    <p:sldId id="294" r:id="rId37"/>
    <p:sldId id="295" r:id="rId38"/>
    <p:sldId id="296" r:id="rId39"/>
    <p:sldId id="297" r:id="rId40"/>
    <p:sldId id="334" r:id="rId41"/>
    <p:sldId id="298" r:id="rId42"/>
    <p:sldId id="335" r:id="rId43"/>
    <p:sldId id="299" r:id="rId44"/>
    <p:sldId id="300" r:id="rId45"/>
    <p:sldId id="336" r:id="rId46"/>
    <p:sldId id="301" r:id="rId47"/>
    <p:sldId id="337" r:id="rId48"/>
    <p:sldId id="302" r:id="rId49"/>
    <p:sldId id="338"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40" r:id="rId64"/>
    <p:sldId id="316" r:id="rId65"/>
    <p:sldId id="350" r:id="rId66"/>
    <p:sldId id="352" r:id="rId67"/>
    <p:sldId id="351" r:id="rId68"/>
    <p:sldId id="353" r:id="rId69"/>
    <p:sldId id="317" r:id="rId70"/>
    <p:sldId id="318" r:id="rId71"/>
    <p:sldId id="319" r:id="rId72"/>
    <p:sldId id="320" r:id="rId73"/>
    <p:sldId id="321" r:id="rId74"/>
    <p:sldId id="322" r:id="rId75"/>
    <p:sldId id="323" r:id="rId76"/>
    <p:sldId id="324" r:id="rId77"/>
    <p:sldId id="325" r:id="rId78"/>
    <p:sldId id="327" r:id="rId79"/>
    <p:sldId id="339" r:id="rId80"/>
    <p:sldId id="326" r:id="rId81"/>
    <p:sldId id="266" r:id="rId82"/>
    <p:sldId id="267"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91B1"/>
    <a:srgbClr val="0000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1896"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4F01CA-914E-4BAC-8507-F641913FB8B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EBFD3F3-C4FC-42F4-B723-E4B08C0C609A}">
      <dgm:prSet phldrT="[Text]"/>
      <dgm:spPr/>
      <dgm:t>
        <a:bodyPr/>
        <a:lstStyle/>
        <a:p>
          <a:r>
            <a:rPr lang="en-US" dirty="0" smtClean="0"/>
            <a:t>Owner</a:t>
          </a:r>
          <a:endParaRPr lang="en-US" dirty="0"/>
        </a:p>
      </dgm:t>
    </dgm:pt>
    <dgm:pt modelId="{F38CBA81-E783-4CD7-B106-E19656A0DCA9}" type="parTrans" cxnId="{BA181193-A193-490C-AC72-4D0CFB785C9E}">
      <dgm:prSet/>
      <dgm:spPr/>
      <dgm:t>
        <a:bodyPr/>
        <a:lstStyle/>
        <a:p>
          <a:endParaRPr lang="en-US"/>
        </a:p>
      </dgm:t>
    </dgm:pt>
    <dgm:pt modelId="{3117B81D-D0A3-4612-8004-313BCE29BF1B}" type="sibTrans" cxnId="{BA181193-A193-490C-AC72-4D0CFB785C9E}">
      <dgm:prSet/>
      <dgm:spPr/>
      <dgm:t>
        <a:bodyPr/>
        <a:lstStyle/>
        <a:p>
          <a:endParaRPr lang="en-US"/>
        </a:p>
      </dgm:t>
    </dgm:pt>
    <dgm:pt modelId="{99EC2C26-E519-44A8-8732-90C44E832918}" type="asst">
      <dgm:prSet phldrT="[Text]"/>
      <dgm:spPr/>
      <dgm:t>
        <a:bodyPr/>
        <a:lstStyle/>
        <a:p>
          <a:r>
            <a:rPr lang="en-US" dirty="0" smtClean="0"/>
            <a:t>Manager A</a:t>
          </a:r>
          <a:endParaRPr lang="en-US" dirty="0"/>
        </a:p>
      </dgm:t>
    </dgm:pt>
    <dgm:pt modelId="{A9DEB0D2-6F55-4D66-A373-D1ACD9EDE05E}" type="parTrans" cxnId="{9B7415CB-6C7E-482B-8839-D3AC850E9C08}">
      <dgm:prSet/>
      <dgm:spPr/>
      <dgm:t>
        <a:bodyPr/>
        <a:lstStyle/>
        <a:p>
          <a:endParaRPr lang="en-US"/>
        </a:p>
      </dgm:t>
    </dgm:pt>
    <dgm:pt modelId="{2D38819C-74EC-48C9-A2F5-8DC465BEF668}" type="sibTrans" cxnId="{9B7415CB-6C7E-482B-8839-D3AC850E9C08}">
      <dgm:prSet/>
      <dgm:spPr/>
      <dgm:t>
        <a:bodyPr/>
        <a:lstStyle/>
        <a:p>
          <a:endParaRPr lang="en-US"/>
        </a:p>
      </dgm:t>
    </dgm:pt>
    <dgm:pt modelId="{DCAE6DFC-EE71-49DB-8A89-4D71AE2BB913}" type="asst">
      <dgm:prSet phldrT="[Text]"/>
      <dgm:spPr/>
      <dgm:t>
        <a:bodyPr/>
        <a:lstStyle/>
        <a:p>
          <a:r>
            <a:rPr lang="en-US" dirty="0" smtClean="0"/>
            <a:t>Manager B</a:t>
          </a:r>
          <a:endParaRPr lang="en-US" dirty="0"/>
        </a:p>
      </dgm:t>
    </dgm:pt>
    <dgm:pt modelId="{9E154549-ED3D-4E73-8F54-F2FE8B2DA55D}" type="parTrans" cxnId="{A7118BBA-0D00-49D5-9050-3810F0F9BCC4}">
      <dgm:prSet/>
      <dgm:spPr/>
      <dgm:t>
        <a:bodyPr/>
        <a:lstStyle/>
        <a:p>
          <a:endParaRPr lang="en-US"/>
        </a:p>
      </dgm:t>
    </dgm:pt>
    <dgm:pt modelId="{5CEB6A31-8E0E-492D-89B5-067ABF8ACC2D}" type="sibTrans" cxnId="{A7118BBA-0D00-49D5-9050-3810F0F9BCC4}">
      <dgm:prSet/>
      <dgm:spPr/>
      <dgm:t>
        <a:bodyPr/>
        <a:lstStyle/>
        <a:p>
          <a:endParaRPr lang="en-US"/>
        </a:p>
      </dgm:t>
    </dgm:pt>
    <dgm:pt modelId="{76154318-8C13-4EE9-B3D8-AD5F571CC350}" type="asst">
      <dgm:prSet phldrT="[Text]"/>
      <dgm:spPr/>
      <dgm:t>
        <a:bodyPr/>
        <a:lstStyle/>
        <a:p>
          <a:r>
            <a:rPr lang="en-US" dirty="0" smtClean="0"/>
            <a:t>Employee 1</a:t>
          </a:r>
          <a:endParaRPr lang="en-US" dirty="0"/>
        </a:p>
      </dgm:t>
    </dgm:pt>
    <dgm:pt modelId="{BF4773AF-026A-4C03-B7E0-9CC3B908AEF5}" type="parTrans" cxnId="{2D8B5D76-9AE3-4C3C-BCB4-4158837B279D}">
      <dgm:prSet/>
      <dgm:spPr/>
      <dgm:t>
        <a:bodyPr/>
        <a:lstStyle/>
        <a:p>
          <a:endParaRPr lang="en-US"/>
        </a:p>
      </dgm:t>
    </dgm:pt>
    <dgm:pt modelId="{22B5650C-E141-46D5-91C7-4D66E5E91C6B}" type="sibTrans" cxnId="{2D8B5D76-9AE3-4C3C-BCB4-4158837B279D}">
      <dgm:prSet/>
      <dgm:spPr/>
      <dgm:t>
        <a:bodyPr/>
        <a:lstStyle/>
        <a:p>
          <a:endParaRPr lang="en-US"/>
        </a:p>
      </dgm:t>
    </dgm:pt>
    <dgm:pt modelId="{6B589C04-E8B0-47FA-90FD-E76DB101540D}" type="asst">
      <dgm:prSet phldrT="[Text]"/>
      <dgm:spPr/>
      <dgm:t>
        <a:bodyPr/>
        <a:lstStyle/>
        <a:p>
          <a:r>
            <a:rPr lang="en-US" dirty="0" smtClean="0"/>
            <a:t>Employee 2</a:t>
          </a:r>
          <a:endParaRPr lang="en-US" dirty="0"/>
        </a:p>
      </dgm:t>
    </dgm:pt>
    <dgm:pt modelId="{926CCF3F-DFF3-40D0-A852-CEF91675BC57}" type="parTrans" cxnId="{280C61E6-82BB-47EF-93F6-29F79EDC83A4}">
      <dgm:prSet/>
      <dgm:spPr/>
      <dgm:t>
        <a:bodyPr/>
        <a:lstStyle/>
        <a:p>
          <a:endParaRPr lang="en-US"/>
        </a:p>
      </dgm:t>
    </dgm:pt>
    <dgm:pt modelId="{804880BA-3351-47A2-8246-D77B9CF9B925}" type="sibTrans" cxnId="{280C61E6-82BB-47EF-93F6-29F79EDC83A4}">
      <dgm:prSet/>
      <dgm:spPr/>
      <dgm:t>
        <a:bodyPr/>
        <a:lstStyle/>
        <a:p>
          <a:endParaRPr lang="en-US"/>
        </a:p>
      </dgm:t>
    </dgm:pt>
    <dgm:pt modelId="{BE7EFAF2-87DC-452C-99D6-96FEE171DDD5}" type="asst">
      <dgm:prSet phldrT="[Text]"/>
      <dgm:spPr/>
      <dgm:t>
        <a:bodyPr/>
        <a:lstStyle/>
        <a:p>
          <a:r>
            <a:rPr lang="en-US" dirty="0" smtClean="0"/>
            <a:t>Employee 3</a:t>
          </a:r>
          <a:endParaRPr lang="en-US" dirty="0"/>
        </a:p>
      </dgm:t>
    </dgm:pt>
    <dgm:pt modelId="{B41E687F-79CB-46A7-91C2-9B67BA65B376}" type="parTrans" cxnId="{57DE23B4-3C4E-4772-BD0F-ED13B0CF1D82}">
      <dgm:prSet/>
      <dgm:spPr/>
      <dgm:t>
        <a:bodyPr/>
        <a:lstStyle/>
        <a:p>
          <a:endParaRPr lang="en-US"/>
        </a:p>
      </dgm:t>
    </dgm:pt>
    <dgm:pt modelId="{1618617F-4DC9-4256-90BD-74B1AF581964}" type="sibTrans" cxnId="{57DE23B4-3C4E-4772-BD0F-ED13B0CF1D82}">
      <dgm:prSet/>
      <dgm:spPr/>
      <dgm:t>
        <a:bodyPr/>
        <a:lstStyle/>
        <a:p>
          <a:endParaRPr lang="en-US"/>
        </a:p>
      </dgm:t>
    </dgm:pt>
    <dgm:pt modelId="{CE395F60-5BDA-49F6-9457-3C42C2861512}" type="asst">
      <dgm:prSet phldrT="[Text]"/>
      <dgm:spPr/>
      <dgm:t>
        <a:bodyPr/>
        <a:lstStyle/>
        <a:p>
          <a:r>
            <a:rPr lang="en-US" dirty="0" smtClean="0"/>
            <a:t>Employee 4</a:t>
          </a:r>
          <a:endParaRPr lang="en-US" dirty="0"/>
        </a:p>
      </dgm:t>
    </dgm:pt>
    <dgm:pt modelId="{710E1B09-BAAC-42C3-85DC-F29B2258F3FD}" type="parTrans" cxnId="{EF9876B1-5595-4418-938A-339D056E5E19}">
      <dgm:prSet/>
      <dgm:spPr/>
      <dgm:t>
        <a:bodyPr/>
        <a:lstStyle/>
        <a:p>
          <a:endParaRPr lang="en-US"/>
        </a:p>
      </dgm:t>
    </dgm:pt>
    <dgm:pt modelId="{977FEED7-57B2-4499-9359-52FC60649D87}" type="sibTrans" cxnId="{EF9876B1-5595-4418-938A-339D056E5E19}">
      <dgm:prSet/>
      <dgm:spPr/>
      <dgm:t>
        <a:bodyPr/>
        <a:lstStyle/>
        <a:p>
          <a:endParaRPr lang="en-US"/>
        </a:p>
      </dgm:t>
    </dgm:pt>
    <dgm:pt modelId="{A71E4A1C-B4A6-4D3C-98AB-8165E9FEB3AB}" type="asst">
      <dgm:prSet phldrT="[Text]"/>
      <dgm:spPr/>
      <dgm:t>
        <a:bodyPr/>
        <a:lstStyle/>
        <a:p>
          <a:r>
            <a:rPr lang="en-US" dirty="0" smtClean="0"/>
            <a:t>Employee 5</a:t>
          </a:r>
          <a:endParaRPr lang="en-US" dirty="0"/>
        </a:p>
      </dgm:t>
    </dgm:pt>
    <dgm:pt modelId="{93255D38-F52A-4D61-AF2A-A8BD69BDEF80}" type="parTrans" cxnId="{EA0A52D4-0DC5-4B0F-A5EF-D16B1C3A0DB9}">
      <dgm:prSet/>
      <dgm:spPr/>
      <dgm:t>
        <a:bodyPr/>
        <a:lstStyle/>
        <a:p>
          <a:endParaRPr lang="en-US"/>
        </a:p>
      </dgm:t>
    </dgm:pt>
    <dgm:pt modelId="{687E73D9-940D-44A3-81FC-4FC303491E39}" type="sibTrans" cxnId="{EA0A52D4-0DC5-4B0F-A5EF-D16B1C3A0DB9}">
      <dgm:prSet/>
      <dgm:spPr/>
      <dgm:t>
        <a:bodyPr/>
        <a:lstStyle/>
        <a:p>
          <a:endParaRPr lang="en-US"/>
        </a:p>
      </dgm:t>
    </dgm:pt>
    <dgm:pt modelId="{BE74E43F-86EE-4C5A-BB37-8619C106B2F8}" type="pres">
      <dgm:prSet presAssocID="{874F01CA-914E-4BAC-8507-F641913FB8B0}" presName="hierChild1" presStyleCnt="0">
        <dgm:presLayoutVars>
          <dgm:orgChart val="1"/>
          <dgm:chPref val="1"/>
          <dgm:dir/>
          <dgm:animOne val="branch"/>
          <dgm:animLvl val="lvl"/>
          <dgm:resizeHandles/>
        </dgm:presLayoutVars>
      </dgm:prSet>
      <dgm:spPr/>
      <dgm:t>
        <a:bodyPr/>
        <a:lstStyle/>
        <a:p>
          <a:endParaRPr lang="en-US"/>
        </a:p>
      </dgm:t>
    </dgm:pt>
    <dgm:pt modelId="{413BB27E-6987-4013-8026-CF7275AB548C}" type="pres">
      <dgm:prSet presAssocID="{9EBFD3F3-C4FC-42F4-B723-E4B08C0C609A}" presName="hierRoot1" presStyleCnt="0">
        <dgm:presLayoutVars>
          <dgm:hierBranch val="init"/>
        </dgm:presLayoutVars>
      </dgm:prSet>
      <dgm:spPr/>
    </dgm:pt>
    <dgm:pt modelId="{B2FBFD5C-BBC6-4969-8351-A4751530F3C9}" type="pres">
      <dgm:prSet presAssocID="{9EBFD3F3-C4FC-42F4-B723-E4B08C0C609A}" presName="rootComposite1" presStyleCnt="0"/>
      <dgm:spPr/>
    </dgm:pt>
    <dgm:pt modelId="{FFBFA12E-CD7E-462D-96A4-C516741BBDBA}" type="pres">
      <dgm:prSet presAssocID="{9EBFD3F3-C4FC-42F4-B723-E4B08C0C609A}" presName="rootText1" presStyleLbl="node0" presStyleIdx="0" presStyleCnt="1">
        <dgm:presLayoutVars>
          <dgm:chPref val="3"/>
        </dgm:presLayoutVars>
      </dgm:prSet>
      <dgm:spPr/>
      <dgm:t>
        <a:bodyPr/>
        <a:lstStyle/>
        <a:p>
          <a:endParaRPr lang="en-US"/>
        </a:p>
      </dgm:t>
    </dgm:pt>
    <dgm:pt modelId="{6646F01D-9A6F-460F-8E37-7DFA9F5AECF0}" type="pres">
      <dgm:prSet presAssocID="{9EBFD3F3-C4FC-42F4-B723-E4B08C0C609A}" presName="rootConnector1" presStyleLbl="node1" presStyleIdx="0" presStyleCnt="0"/>
      <dgm:spPr/>
      <dgm:t>
        <a:bodyPr/>
        <a:lstStyle/>
        <a:p>
          <a:endParaRPr lang="en-US"/>
        </a:p>
      </dgm:t>
    </dgm:pt>
    <dgm:pt modelId="{020797AC-7D6F-4EFC-8B0A-FB5542A07676}" type="pres">
      <dgm:prSet presAssocID="{9EBFD3F3-C4FC-42F4-B723-E4B08C0C609A}" presName="hierChild2" presStyleCnt="0"/>
      <dgm:spPr/>
    </dgm:pt>
    <dgm:pt modelId="{E3774779-10B7-4D8C-A2BB-336C09AE3191}" type="pres">
      <dgm:prSet presAssocID="{9EBFD3F3-C4FC-42F4-B723-E4B08C0C609A}" presName="hierChild3" presStyleCnt="0"/>
      <dgm:spPr/>
    </dgm:pt>
    <dgm:pt modelId="{0D436EE9-55EA-4A87-AF88-101C4AFAFBBD}" type="pres">
      <dgm:prSet presAssocID="{A9DEB0D2-6F55-4D66-A373-D1ACD9EDE05E}" presName="Name111" presStyleLbl="parChTrans1D2" presStyleIdx="0" presStyleCnt="2"/>
      <dgm:spPr/>
      <dgm:t>
        <a:bodyPr/>
        <a:lstStyle/>
        <a:p>
          <a:endParaRPr lang="en-US"/>
        </a:p>
      </dgm:t>
    </dgm:pt>
    <dgm:pt modelId="{1E018057-96F8-434B-B924-B2A2464AA0C9}" type="pres">
      <dgm:prSet presAssocID="{99EC2C26-E519-44A8-8732-90C44E832918}" presName="hierRoot3" presStyleCnt="0">
        <dgm:presLayoutVars>
          <dgm:hierBranch val="init"/>
        </dgm:presLayoutVars>
      </dgm:prSet>
      <dgm:spPr/>
    </dgm:pt>
    <dgm:pt modelId="{F50573A7-9011-4A7E-B919-6B6433EACBD3}" type="pres">
      <dgm:prSet presAssocID="{99EC2C26-E519-44A8-8732-90C44E832918}" presName="rootComposite3" presStyleCnt="0"/>
      <dgm:spPr/>
    </dgm:pt>
    <dgm:pt modelId="{CD6921A1-0854-465E-BB6A-F196E4FE55B6}" type="pres">
      <dgm:prSet presAssocID="{99EC2C26-E519-44A8-8732-90C44E832918}" presName="rootText3" presStyleLbl="asst1" presStyleIdx="0" presStyleCnt="7">
        <dgm:presLayoutVars>
          <dgm:chPref val="3"/>
        </dgm:presLayoutVars>
      </dgm:prSet>
      <dgm:spPr/>
      <dgm:t>
        <a:bodyPr/>
        <a:lstStyle/>
        <a:p>
          <a:endParaRPr lang="en-US"/>
        </a:p>
      </dgm:t>
    </dgm:pt>
    <dgm:pt modelId="{15ADF802-B14F-4E4E-8542-4C4BF0E41696}" type="pres">
      <dgm:prSet presAssocID="{99EC2C26-E519-44A8-8732-90C44E832918}" presName="rootConnector3" presStyleLbl="asst1" presStyleIdx="0" presStyleCnt="7"/>
      <dgm:spPr/>
      <dgm:t>
        <a:bodyPr/>
        <a:lstStyle/>
        <a:p>
          <a:endParaRPr lang="en-US"/>
        </a:p>
      </dgm:t>
    </dgm:pt>
    <dgm:pt modelId="{D258596E-85CE-4C28-9D41-9E5B9BCA5196}" type="pres">
      <dgm:prSet presAssocID="{99EC2C26-E519-44A8-8732-90C44E832918}" presName="hierChild6" presStyleCnt="0"/>
      <dgm:spPr/>
    </dgm:pt>
    <dgm:pt modelId="{AA36A97D-4A0E-411D-A5FE-34E49E30ABE3}" type="pres">
      <dgm:prSet presAssocID="{99EC2C26-E519-44A8-8732-90C44E832918}" presName="hierChild7" presStyleCnt="0"/>
      <dgm:spPr/>
    </dgm:pt>
    <dgm:pt modelId="{A4153057-EB5B-4D59-A1ED-E7B83D2821AE}" type="pres">
      <dgm:prSet presAssocID="{BF4773AF-026A-4C03-B7E0-9CC3B908AEF5}" presName="Name111" presStyleLbl="parChTrans1D3" presStyleIdx="0" presStyleCnt="5"/>
      <dgm:spPr/>
      <dgm:t>
        <a:bodyPr/>
        <a:lstStyle/>
        <a:p>
          <a:endParaRPr lang="en-US"/>
        </a:p>
      </dgm:t>
    </dgm:pt>
    <dgm:pt modelId="{357C05A3-1A15-45B9-814C-0B439C703091}" type="pres">
      <dgm:prSet presAssocID="{76154318-8C13-4EE9-B3D8-AD5F571CC350}" presName="hierRoot3" presStyleCnt="0">
        <dgm:presLayoutVars>
          <dgm:hierBranch val="init"/>
        </dgm:presLayoutVars>
      </dgm:prSet>
      <dgm:spPr/>
    </dgm:pt>
    <dgm:pt modelId="{E575BB7D-102F-4D89-851B-DD859B5386F9}" type="pres">
      <dgm:prSet presAssocID="{76154318-8C13-4EE9-B3D8-AD5F571CC350}" presName="rootComposite3" presStyleCnt="0"/>
      <dgm:spPr/>
    </dgm:pt>
    <dgm:pt modelId="{91FAEAE6-16A9-4DDA-86C1-133F21A60CD2}" type="pres">
      <dgm:prSet presAssocID="{76154318-8C13-4EE9-B3D8-AD5F571CC350}" presName="rootText3" presStyleLbl="asst1" presStyleIdx="1" presStyleCnt="7">
        <dgm:presLayoutVars>
          <dgm:chPref val="3"/>
        </dgm:presLayoutVars>
      </dgm:prSet>
      <dgm:spPr/>
      <dgm:t>
        <a:bodyPr/>
        <a:lstStyle/>
        <a:p>
          <a:endParaRPr lang="en-US"/>
        </a:p>
      </dgm:t>
    </dgm:pt>
    <dgm:pt modelId="{5E7D014B-8B16-4170-9FFA-7C14630D3F06}" type="pres">
      <dgm:prSet presAssocID="{76154318-8C13-4EE9-B3D8-AD5F571CC350}" presName="rootConnector3" presStyleLbl="asst1" presStyleIdx="1" presStyleCnt="7"/>
      <dgm:spPr/>
      <dgm:t>
        <a:bodyPr/>
        <a:lstStyle/>
        <a:p>
          <a:endParaRPr lang="en-US"/>
        </a:p>
      </dgm:t>
    </dgm:pt>
    <dgm:pt modelId="{8DCEC840-46F7-464A-8ACD-9702C18C8429}" type="pres">
      <dgm:prSet presAssocID="{76154318-8C13-4EE9-B3D8-AD5F571CC350}" presName="hierChild6" presStyleCnt="0"/>
      <dgm:spPr/>
    </dgm:pt>
    <dgm:pt modelId="{22307EED-7489-4E30-BCB2-A0F8B1927734}" type="pres">
      <dgm:prSet presAssocID="{76154318-8C13-4EE9-B3D8-AD5F571CC350}" presName="hierChild7" presStyleCnt="0"/>
      <dgm:spPr/>
    </dgm:pt>
    <dgm:pt modelId="{5A8ED397-166A-4FDD-9D27-920B740CDF36}" type="pres">
      <dgm:prSet presAssocID="{926CCF3F-DFF3-40D0-A852-CEF91675BC57}" presName="Name111" presStyleLbl="parChTrans1D3" presStyleIdx="1" presStyleCnt="5"/>
      <dgm:spPr/>
      <dgm:t>
        <a:bodyPr/>
        <a:lstStyle/>
        <a:p>
          <a:endParaRPr lang="en-US"/>
        </a:p>
      </dgm:t>
    </dgm:pt>
    <dgm:pt modelId="{22287B37-F2D1-43B5-8662-1A31E743CCB3}" type="pres">
      <dgm:prSet presAssocID="{6B589C04-E8B0-47FA-90FD-E76DB101540D}" presName="hierRoot3" presStyleCnt="0">
        <dgm:presLayoutVars>
          <dgm:hierBranch val="init"/>
        </dgm:presLayoutVars>
      </dgm:prSet>
      <dgm:spPr/>
    </dgm:pt>
    <dgm:pt modelId="{1982B25E-29A1-461A-A6F9-1C319A273AAA}" type="pres">
      <dgm:prSet presAssocID="{6B589C04-E8B0-47FA-90FD-E76DB101540D}" presName="rootComposite3" presStyleCnt="0"/>
      <dgm:spPr/>
    </dgm:pt>
    <dgm:pt modelId="{F139B4F6-A89F-4AA1-84E0-3DF98604268E}" type="pres">
      <dgm:prSet presAssocID="{6B589C04-E8B0-47FA-90FD-E76DB101540D}" presName="rootText3" presStyleLbl="asst1" presStyleIdx="2" presStyleCnt="7">
        <dgm:presLayoutVars>
          <dgm:chPref val="3"/>
        </dgm:presLayoutVars>
      </dgm:prSet>
      <dgm:spPr/>
      <dgm:t>
        <a:bodyPr/>
        <a:lstStyle/>
        <a:p>
          <a:endParaRPr lang="en-US"/>
        </a:p>
      </dgm:t>
    </dgm:pt>
    <dgm:pt modelId="{A5916705-EAAB-43F4-8048-85DACCFDE7F8}" type="pres">
      <dgm:prSet presAssocID="{6B589C04-E8B0-47FA-90FD-E76DB101540D}" presName="rootConnector3" presStyleLbl="asst1" presStyleIdx="2" presStyleCnt="7"/>
      <dgm:spPr/>
      <dgm:t>
        <a:bodyPr/>
        <a:lstStyle/>
        <a:p>
          <a:endParaRPr lang="en-US"/>
        </a:p>
      </dgm:t>
    </dgm:pt>
    <dgm:pt modelId="{A791CDF6-4A90-442F-A407-33574B93DB00}" type="pres">
      <dgm:prSet presAssocID="{6B589C04-E8B0-47FA-90FD-E76DB101540D}" presName="hierChild6" presStyleCnt="0"/>
      <dgm:spPr/>
    </dgm:pt>
    <dgm:pt modelId="{6C921AF9-A884-4672-A3CB-05894664CA24}" type="pres">
      <dgm:prSet presAssocID="{6B589C04-E8B0-47FA-90FD-E76DB101540D}" presName="hierChild7" presStyleCnt="0"/>
      <dgm:spPr/>
    </dgm:pt>
    <dgm:pt modelId="{ED27ED54-BB51-4D2E-8B07-AAD9530C8519}" type="pres">
      <dgm:prSet presAssocID="{B41E687F-79CB-46A7-91C2-9B67BA65B376}" presName="Name111" presStyleLbl="parChTrans1D3" presStyleIdx="2" presStyleCnt="5"/>
      <dgm:spPr/>
      <dgm:t>
        <a:bodyPr/>
        <a:lstStyle/>
        <a:p>
          <a:endParaRPr lang="en-US"/>
        </a:p>
      </dgm:t>
    </dgm:pt>
    <dgm:pt modelId="{BBA07C56-71DC-4F9F-A4DD-137EA6649B51}" type="pres">
      <dgm:prSet presAssocID="{BE7EFAF2-87DC-452C-99D6-96FEE171DDD5}" presName="hierRoot3" presStyleCnt="0">
        <dgm:presLayoutVars>
          <dgm:hierBranch val="init"/>
        </dgm:presLayoutVars>
      </dgm:prSet>
      <dgm:spPr/>
    </dgm:pt>
    <dgm:pt modelId="{5AB401C9-A11F-4CEE-A9C1-05DEECB3BED7}" type="pres">
      <dgm:prSet presAssocID="{BE7EFAF2-87DC-452C-99D6-96FEE171DDD5}" presName="rootComposite3" presStyleCnt="0"/>
      <dgm:spPr/>
    </dgm:pt>
    <dgm:pt modelId="{12EEEDBC-C14C-44DC-9239-4CE077479B1B}" type="pres">
      <dgm:prSet presAssocID="{BE7EFAF2-87DC-452C-99D6-96FEE171DDD5}" presName="rootText3" presStyleLbl="asst1" presStyleIdx="3" presStyleCnt="7">
        <dgm:presLayoutVars>
          <dgm:chPref val="3"/>
        </dgm:presLayoutVars>
      </dgm:prSet>
      <dgm:spPr/>
      <dgm:t>
        <a:bodyPr/>
        <a:lstStyle/>
        <a:p>
          <a:endParaRPr lang="en-US"/>
        </a:p>
      </dgm:t>
    </dgm:pt>
    <dgm:pt modelId="{75D61AA3-05B0-4077-93C4-D76DFCBED0E5}" type="pres">
      <dgm:prSet presAssocID="{BE7EFAF2-87DC-452C-99D6-96FEE171DDD5}" presName="rootConnector3" presStyleLbl="asst1" presStyleIdx="3" presStyleCnt="7"/>
      <dgm:spPr/>
      <dgm:t>
        <a:bodyPr/>
        <a:lstStyle/>
        <a:p>
          <a:endParaRPr lang="en-US"/>
        </a:p>
      </dgm:t>
    </dgm:pt>
    <dgm:pt modelId="{8199899C-F0DF-4D6D-9605-14628A50757F}" type="pres">
      <dgm:prSet presAssocID="{BE7EFAF2-87DC-452C-99D6-96FEE171DDD5}" presName="hierChild6" presStyleCnt="0"/>
      <dgm:spPr/>
    </dgm:pt>
    <dgm:pt modelId="{BF550213-97FC-4B3F-8E1E-685030031C54}" type="pres">
      <dgm:prSet presAssocID="{BE7EFAF2-87DC-452C-99D6-96FEE171DDD5}" presName="hierChild7" presStyleCnt="0"/>
      <dgm:spPr/>
    </dgm:pt>
    <dgm:pt modelId="{3583CE2B-47D8-4985-8DCE-A577B74A1491}" type="pres">
      <dgm:prSet presAssocID="{9E154549-ED3D-4E73-8F54-F2FE8B2DA55D}" presName="Name111" presStyleLbl="parChTrans1D2" presStyleIdx="1" presStyleCnt="2"/>
      <dgm:spPr/>
      <dgm:t>
        <a:bodyPr/>
        <a:lstStyle/>
        <a:p>
          <a:endParaRPr lang="en-US"/>
        </a:p>
      </dgm:t>
    </dgm:pt>
    <dgm:pt modelId="{4F38E162-5A05-4E8A-88A2-F9030A1E8639}" type="pres">
      <dgm:prSet presAssocID="{DCAE6DFC-EE71-49DB-8A89-4D71AE2BB913}" presName="hierRoot3" presStyleCnt="0">
        <dgm:presLayoutVars>
          <dgm:hierBranch val="init"/>
        </dgm:presLayoutVars>
      </dgm:prSet>
      <dgm:spPr/>
    </dgm:pt>
    <dgm:pt modelId="{EF9AAB6F-74C9-45CC-B26E-9D1CE5C49179}" type="pres">
      <dgm:prSet presAssocID="{DCAE6DFC-EE71-49DB-8A89-4D71AE2BB913}" presName="rootComposite3" presStyleCnt="0"/>
      <dgm:spPr/>
    </dgm:pt>
    <dgm:pt modelId="{ABCF63BA-CFF6-4889-9E8F-1706AF473ED7}" type="pres">
      <dgm:prSet presAssocID="{DCAE6DFC-EE71-49DB-8A89-4D71AE2BB913}" presName="rootText3" presStyleLbl="asst1" presStyleIdx="4" presStyleCnt="7">
        <dgm:presLayoutVars>
          <dgm:chPref val="3"/>
        </dgm:presLayoutVars>
      </dgm:prSet>
      <dgm:spPr/>
      <dgm:t>
        <a:bodyPr/>
        <a:lstStyle/>
        <a:p>
          <a:endParaRPr lang="en-US"/>
        </a:p>
      </dgm:t>
    </dgm:pt>
    <dgm:pt modelId="{3184854F-74F1-4B73-AFDC-DD2ED879B5DC}" type="pres">
      <dgm:prSet presAssocID="{DCAE6DFC-EE71-49DB-8A89-4D71AE2BB913}" presName="rootConnector3" presStyleLbl="asst1" presStyleIdx="4" presStyleCnt="7"/>
      <dgm:spPr/>
      <dgm:t>
        <a:bodyPr/>
        <a:lstStyle/>
        <a:p>
          <a:endParaRPr lang="en-US"/>
        </a:p>
      </dgm:t>
    </dgm:pt>
    <dgm:pt modelId="{4A3332E8-E366-4E54-9D49-19F1601EE76F}" type="pres">
      <dgm:prSet presAssocID="{DCAE6DFC-EE71-49DB-8A89-4D71AE2BB913}" presName="hierChild6" presStyleCnt="0"/>
      <dgm:spPr/>
    </dgm:pt>
    <dgm:pt modelId="{FE4ADF55-AF89-4F3F-9C7B-3A4FCE0CE7E1}" type="pres">
      <dgm:prSet presAssocID="{DCAE6DFC-EE71-49DB-8A89-4D71AE2BB913}" presName="hierChild7" presStyleCnt="0"/>
      <dgm:spPr/>
    </dgm:pt>
    <dgm:pt modelId="{CF12DFCA-BCA3-4389-B983-ABBCA8C7ED0A}" type="pres">
      <dgm:prSet presAssocID="{710E1B09-BAAC-42C3-85DC-F29B2258F3FD}" presName="Name111" presStyleLbl="parChTrans1D3" presStyleIdx="3" presStyleCnt="5"/>
      <dgm:spPr/>
      <dgm:t>
        <a:bodyPr/>
        <a:lstStyle/>
        <a:p>
          <a:endParaRPr lang="en-US"/>
        </a:p>
      </dgm:t>
    </dgm:pt>
    <dgm:pt modelId="{F25323F9-D1AC-45EA-A99C-850E6AE11BDC}" type="pres">
      <dgm:prSet presAssocID="{CE395F60-5BDA-49F6-9457-3C42C2861512}" presName="hierRoot3" presStyleCnt="0">
        <dgm:presLayoutVars>
          <dgm:hierBranch val="init"/>
        </dgm:presLayoutVars>
      </dgm:prSet>
      <dgm:spPr/>
    </dgm:pt>
    <dgm:pt modelId="{C13298E8-B39A-458D-A10A-1CD39DE02AFA}" type="pres">
      <dgm:prSet presAssocID="{CE395F60-5BDA-49F6-9457-3C42C2861512}" presName="rootComposite3" presStyleCnt="0"/>
      <dgm:spPr/>
    </dgm:pt>
    <dgm:pt modelId="{D67453FC-E55C-45CD-91A4-89773AE7FBFC}" type="pres">
      <dgm:prSet presAssocID="{CE395F60-5BDA-49F6-9457-3C42C2861512}" presName="rootText3" presStyleLbl="asst1" presStyleIdx="5" presStyleCnt="7">
        <dgm:presLayoutVars>
          <dgm:chPref val="3"/>
        </dgm:presLayoutVars>
      </dgm:prSet>
      <dgm:spPr/>
      <dgm:t>
        <a:bodyPr/>
        <a:lstStyle/>
        <a:p>
          <a:endParaRPr lang="en-US"/>
        </a:p>
      </dgm:t>
    </dgm:pt>
    <dgm:pt modelId="{F21E7DE9-4711-4E83-8413-4942E4E22FED}" type="pres">
      <dgm:prSet presAssocID="{CE395F60-5BDA-49F6-9457-3C42C2861512}" presName="rootConnector3" presStyleLbl="asst1" presStyleIdx="5" presStyleCnt="7"/>
      <dgm:spPr/>
      <dgm:t>
        <a:bodyPr/>
        <a:lstStyle/>
        <a:p>
          <a:endParaRPr lang="en-US"/>
        </a:p>
      </dgm:t>
    </dgm:pt>
    <dgm:pt modelId="{64F81B98-28F3-4331-8FB6-4029D1B141F7}" type="pres">
      <dgm:prSet presAssocID="{CE395F60-5BDA-49F6-9457-3C42C2861512}" presName="hierChild6" presStyleCnt="0"/>
      <dgm:spPr/>
    </dgm:pt>
    <dgm:pt modelId="{BED4A8F9-71E7-4FE8-B2EC-1B47F84CB245}" type="pres">
      <dgm:prSet presAssocID="{CE395F60-5BDA-49F6-9457-3C42C2861512}" presName="hierChild7" presStyleCnt="0"/>
      <dgm:spPr/>
    </dgm:pt>
    <dgm:pt modelId="{543B94B5-703E-4F36-98B5-C82B19075DA7}" type="pres">
      <dgm:prSet presAssocID="{93255D38-F52A-4D61-AF2A-A8BD69BDEF80}" presName="Name111" presStyleLbl="parChTrans1D3" presStyleIdx="4" presStyleCnt="5"/>
      <dgm:spPr/>
      <dgm:t>
        <a:bodyPr/>
        <a:lstStyle/>
        <a:p>
          <a:endParaRPr lang="en-US"/>
        </a:p>
      </dgm:t>
    </dgm:pt>
    <dgm:pt modelId="{9DC2D668-3701-4CAC-BC71-320B0DA503C7}" type="pres">
      <dgm:prSet presAssocID="{A71E4A1C-B4A6-4D3C-98AB-8165E9FEB3AB}" presName="hierRoot3" presStyleCnt="0">
        <dgm:presLayoutVars>
          <dgm:hierBranch val="init"/>
        </dgm:presLayoutVars>
      </dgm:prSet>
      <dgm:spPr/>
    </dgm:pt>
    <dgm:pt modelId="{C7F4D89C-1287-4779-9805-16D2EC9FAF49}" type="pres">
      <dgm:prSet presAssocID="{A71E4A1C-B4A6-4D3C-98AB-8165E9FEB3AB}" presName="rootComposite3" presStyleCnt="0"/>
      <dgm:spPr/>
    </dgm:pt>
    <dgm:pt modelId="{975A3AB6-E175-4557-839C-7BB73032A494}" type="pres">
      <dgm:prSet presAssocID="{A71E4A1C-B4A6-4D3C-98AB-8165E9FEB3AB}" presName="rootText3" presStyleLbl="asst1" presStyleIdx="6" presStyleCnt="7">
        <dgm:presLayoutVars>
          <dgm:chPref val="3"/>
        </dgm:presLayoutVars>
      </dgm:prSet>
      <dgm:spPr/>
      <dgm:t>
        <a:bodyPr/>
        <a:lstStyle/>
        <a:p>
          <a:endParaRPr lang="en-US"/>
        </a:p>
      </dgm:t>
    </dgm:pt>
    <dgm:pt modelId="{0690AFCD-D720-4160-B69B-44114AFA051C}" type="pres">
      <dgm:prSet presAssocID="{A71E4A1C-B4A6-4D3C-98AB-8165E9FEB3AB}" presName="rootConnector3" presStyleLbl="asst1" presStyleIdx="6" presStyleCnt="7"/>
      <dgm:spPr/>
      <dgm:t>
        <a:bodyPr/>
        <a:lstStyle/>
        <a:p>
          <a:endParaRPr lang="en-US"/>
        </a:p>
      </dgm:t>
    </dgm:pt>
    <dgm:pt modelId="{FDCC4056-ECCA-4EFA-8C3D-85ED43AA4E08}" type="pres">
      <dgm:prSet presAssocID="{A71E4A1C-B4A6-4D3C-98AB-8165E9FEB3AB}" presName="hierChild6" presStyleCnt="0"/>
      <dgm:spPr/>
    </dgm:pt>
    <dgm:pt modelId="{A456C42C-A95E-4449-AAC4-B6C1B07FDF32}" type="pres">
      <dgm:prSet presAssocID="{A71E4A1C-B4A6-4D3C-98AB-8165E9FEB3AB}" presName="hierChild7" presStyleCnt="0"/>
      <dgm:spPr/>
    </dgm:pt>
  </dgm:ptLst>
  <dgm:cxnLst>
    <dgm:cxn modelId="{2033518C-AE2A-4910-9F9C-D9EE94B67713}" type="presOf" srcId="{A71E4A1C-B4A6-4D3C-98AB-8165E9FEB3AB}" destId="{975A3AB6-E175-4557-839C-7BB73032A494}" srcOrd="0" destOrd="0" presId="urn:microsoft.com/office/officeart/2005/8/layout/orgChart1"/>
    <dgm:cxn modelId="{F321FC12-9BDF-460D-A61F-15D1D717B55D}" type="presOf" srcId="{76154318-8C13-4EE9-B3D8-AD5F571CC350}" destId="{91FAEAE6-16A9-4DDA-86C1-133F21A60CD2}" srcOrd="0" destOrd="0" presId="urn:microsoft.com/office/officeart/2005/8/layout/orgChart1"/>
    <dgm:cxn modelId="{D33CE1C3-77E5-470B-89D4-F05CB044257E}" type="presOf" srcId="{93255D38-F52A-4D61-AF2A-A8BD69BDEF80}" destId="{543B94B5-703E-4F36-98B5-C82B19075DA7}" srcOrd="0" destOrd="0" presId="urn:microsoft.com/office/officeart/2005/8/layout/orgChart1"/>
    <dgm:cxn modelId="{57DE23B4-3C4E-4772-BD0F-ED13B0CF1D82}" srcId="{99EC2C26-E519-44A8-8732-90C44E832918}" destId="{BE7EFAF2-87DC-452C-99D6-96FEE171DDD5}" srcOrd="2" destOrd="0" parTransId="{B41E687F-79CB-46A7-91C2-9B67BA65B376}" sibTransId="{1618617F-4DC9-4256-90BD-74B1AF581964}"/>
    <dgm:cxn modelId="{EF9876B1-5595-4418-938A-339D056E5E19}" srcId="{DCAE6DFC-EE71-49DB-8A89-4D71AE2BB913}" destId="{CE395F60-5BDA-49F6-9457-3C42C2861512}" srcOrd="0" destOrd="0" parTransId="{710E1B09-BAAC-42C3-85DC-F29B2258F3FD}" sibTransId="{977FEED7-57B2-4499-9359-52FC60649D87}"/>
    <dgm:cxn modelId="{7A34FFB0-C38E-4475-97E2-767C3ED0AB3F}" type="presOf" srcId="{6B589C04-E8B0-47FA-90FD-E76DB101540D}" destId="{F139B4F6-A89F-4AA1-84E0-3DF98604268E}" srcOrd="0" destOrd="0" presId="urn:microsoft.com/office/officeart/2005/8/layout/orgChart1"/>
    <dgm:cxn modelId="{6306A192-677D-47D7-8690-7E22BBA9E3B3}" type="presOf" srcId="{B41E687F-79CB-46A7-91C2-9B67BA65B376}" destId="{ED27ED54-BB51-4D2E-8B07-AAD9530C8519}" srcOrd="0" destOrd="0" presId="urn:microsoft.com/office/officeart/2005/8/layout/orgChart1"/>
    <dgm:cxn modelId="{BA181193-A193-490C-AC72-4D0CFB785C9E}" srcId="{874F01CA-914E-4BAC-8507-F641913FB8B0}" destId="{9EBFD3F3-C4FC-42F4-B723-E4B08C0C609A}" srcOrd="0" destOrd="0" parTransId="{F38CBA81-E783-4CD7-B106-E19656A0DCA9}" sibTransId="{3117B81D-D0A3-4612-8004-313BCE29BF1B}"/>
    <dgm:cxn modelId="{EC367D5B-6FB5-43A6-A491-718116B21A46}" type="presOf" srcId="{BF4773AF-026A-4C03-B7E0-9CC3B908AEF5}" destId="{A4153057-EB5B-4D59-A1ED-E7B83D2821AE}" srcOrd="0" destOrd="0" presId="urn:microsoft.com/office/officeart/2005/8/layout/orgChart1"/>
    <dgm:cxn modelId="{A7118BBA-0D00-49D5-9050-3810F0F9BCC4}" srcId="{9EBFD3F3-C4FC-42F4-B723-E4B08C0C609A}" destId="{DCAE6DFC-EE71-49DB-8A89-4D71AE2BB913}" srcOrd="1" destOrd="0" parTransId="{9E154549-ED3D-4E73-8F54-F2FE8B2DA55D}" sibTransId="{5CEB6A31-8E0E-492D-89B5-067ABF8ACC2D}"/>
    <dgm:cxn modelId="{9B7415CB-6C7E-482B-8839-D3AC850E9C08}" srcId="{9EBFD3F3-C4FC-42F4-B723-E4B08C0C609A}" destId="{99EC2C26-E519-44A8-8732-90C44E832918}" srcOrd="0" destOrd="0" parTransId="{A9DEB0D2-6F55-4D66-A373-D1ACD9EDE05E}" sibTransId="{2D38819C-74EC-48C9-A2F5-8DC465BEF668}"/>
    <dgm:cxn modelId="{EA0A52D4-0DC5-4B0F-A5EF-D16B1C3A0DB9}" srcId="{DCAE6DFC-EE71-49DB-8A89-4D71AE2BB913}" destId="{A71E4A1C-B4A6-4D3C-98AB-8165E9FEB3AB}" srcOrd="1" destOrd="0" parTransId="{93255D38-F52A-4D61-AF2A-A8BD69BDEF80}" sibTransId="{687E73D9-940D-44A3-81FC-4FC303491E39}"/>
    <dgm:cxn modelId="{F1E7B98A-5EFE-4FE3-B4FD-B55B7448C23E}" type="presOf" srcId="{926CCF3F-DFF3-40D0-A852-CEF91675BC57}" destId="{5A8ED397-166A-4FDD-9D27-920B740CDF36}" srcOrd="0" destOrd="0" presId="urn:microsoft.com/office/officeart/2005/8/layout/orgChart1"/>
    <dgm:cxn modelId="{F3386030-887C-403C-B11D-EC1B2EAA04A5}" type="presOf" srcId="{9EBFD3F3-C4FC-42F4-B723-E4B08C0C609A}" destId="{FFBFA12E-CD7E-462D-96A4-C516741BBDBA}" srcOrd="0" destOrd="0" presId="urn:microsoft.com/office/officeart/2005/8/layout/orgChart1"/>
    <dgm:cxn modelId="{37D724DB-0A1D-48DF-91B8-2C7653A25ECD}" type="presOf" srcId="{9EBFD3F3-C4FC-42F4-B723-E4B08C0C609A}" destId="{6646F01D-9A6F-460F-8E37-7DFA9F5AECF0}" srcOrd="1" destOrd="0" presId="urn:microsoft.com/office/officeart/2005/8/layout/orgChart1"/>
    <dgm:cxn modelId="{987726DA-1F17-424E-B4CD-4404DD4DB9DB}" type="presOf" srcId="{99EC2C26-E519-44A8-8732-90C44E832918}" destId="{15ADF802-B14F-4E4E-8542-4C4BF0E41696}" srcOrd="1" destOrd="0" presId="urn:microsoft.com/office/officeart/2005/8/layout/orgChart1"/>
    <dgm:cxn modelId="{7DAD5963-8DE4-48D4-ACA6-E91A24F66118}" type="presOf" srcId="{BE7EFAF2-87DC-452C-99D6-96FEE171DDD5}" destId="{12EEEDBC-C14C-44DC-9239-4CE077479B1B}" srcOrd="0" destOrd="0" presId="urn:microsoft.com/office/officeart/2005/8/layout/orgChart1"/>
    <dgm:cxn modelId="{170D206C-15D8-47E0-9E82-76644F993211}" type="presOf" srcId="{DCAE6DFC-EE71-49DB-8A89-4D71AE2BB913}" destId="{ABCF63BA-CFF6-4889-9E8F-1706AF473ED7}" srcOrd="0" destOrd="0" presId="urn:microsoft.com/office/officeart/2005/8/layout/orgChart1"/>
    <dgm:cxn modelId="{B41F2B95-0A4B-46F3-839D-CF47DE2FF299}" type="presOf" srcId="{76154318-8C13-4EE9-B3D8-AD5F571CC350}" destId="{5E7D014B-8B16-4170-9FFA-7C14630D3F06}" srcOrd="1" destOrd="0" presId="urn:microsoft.com/office/officeart/2005/8/layout/orgChart1"/>
    <dgm:cxn modelId="{B7F89863-22AB-4361-B48D-2259413CD329}" type="presOf" srcId="{CE395F60-5BDA-49F6-9457-3C42C2861512}" destId="{F21E7DE9-4711-4E83-8413-4942E4E22FED}" srcOrd="1" destOrd="0" presId="urn:microsoft.com/office/officeart/2005/8/layout/orgChart1"/>
    <dgm:cxn modelId="{4329C0A6-BBA7-47F7-8B84-E9D5F8EF2A01}" type="presOf" srcId="{9E154549-ED3D-4E73-8F54-F2FE8B2DA55D}" destId="{3583CE2B-47D8-4985-8DCE-A577B74A1491}" srcOrd="0" destOrd="0" presId="urn:microsoft.com/office/officeart/2005/8/layout/orgChart1"/>
    <dgm:cxn modelId="{280C61E6-82BB-47EF-93F6-29F79EDC83A4}" srcId="{99EC2C26-E519-44A8-8732-90C44E832918}" destId="{6B589C04-E8B0-47FA-90FD-E76DB101540D}" srcOrd="1" destOrd="0" parTransId="{926CCF3F-DFF3-40D0-A852-CEF91675BC57}" sibTransId="{804880BA-3351-47A2-8246-D77B9CF9B925}"/>
    <dgm:cxn modelId="{20743A16-99FF-43DE-89C0-490B38D9610B}" type="presOf" srcId="{874F01CA-914E-4BAC-8507-F641913FB8B0}" destId="{BE74E43F-86EE-4C5A-BB37-8619C106B2F8}" srcOrd="0" destOrd="0" presId="urn:microsoft.com/office/officeart/2005/8/layout/orgChart1"/>
    <dgm:cxn modelId="{18F3CD12-3F5E-45FC-8955-465D7293565F}" type="presOf" srcId="{99EC2C26-E519-44A8-8732-90C44E832918}" destId="{CD6921A1-0854-465E-BB6A-F196E4FE55B6}" srcOrd="0" destOrd="0" presId="urn:microsoft.com/office/officeart/2005/8/layout/orgChart1"/>
    <dgm:cxn modelId="{95E7AF29-6554-4A6D-9CF2-63F7CD3D7079}" type="presOf" srcId="{DCAE6DFC-EE71-49DB-8A89-4D71AE2BB913}" destId="{3184854F-74F1-4B73-AFDC-DD2ED879B5DC}" srcOrd="1" destOrd="0" presId="urn:microsoft.com/office/officeart/2005/8/layout/orgChart1"/>
    <dgm:cxn modelId="{4A6A42BD-F9C4-4FF4-B764-CD27279C7A9A}" type="presOf" srcId="{CE395F60-5BDA-49F6-9457-3C42C2861512}" destId="{D67453FC-E55C-45CD-91A4-89773AE7FBFC}" srcOrd="0" destOrd="0" presId="urn:microsoft.com/office/officeart/2005/8/layout/orgChart1"/>
    <dgm:cxn modelId="{15AB82C7-43A7-4729-A62B-5E670827B3C0}" type="presOf" srcId="{A9DEB0D2-6F55-4D66-A373-D1ACD9EDE05E}" destId="{0D436EE9-55EA-4A87-AF88-101C4AFAFBBD}" srcOrd="0" destOrd="0" presId="urn:microsoft.com/office/officeart/2005/8/layout/orgChart1"/>
    <dgm:cxn modelId="{2D8B5D76-9AE3-4C3C-BCB4-4158837B279D}" srcId="{99EC2C26-E519-44A8-8732-90C44E832918}" destId="{76154318-8C13-4EE9-B3D8-AD5F571CC350}" srcOrd="0" destOrd="0" parTransId="{BF4773AF-026A-4C03-B7E0-9CC3B908AEF5}" sibTransId="{22B5650C-E141-46D5-91C7-4D66E5E91C6B}"/>
    <dgm:cxn modelId="{3FC4D281-8052-4870-96FB-D8BF6918F79B}" type="presOf" srcId="{A71E4A1C-B4A6-4D3C-98AB-8165E9FEB3AB}" destId="{0690AFCD-D720-4160-B69B-44114AFA051C}" srcOrd="1" destOrd="0" presId="urn:microsoft.com/office/officeart/2005/8/layout/orgChart1"/>
    <dgm:cxn modelId="{14C4233F-C717-4237-8402-F90715F7B83A}" type="presOf" srcId="{6B589C04-E8B0-47FA-90FD-E76DB101540D}" destId="{A5916705-EAAB-43F4-8048-85DACCFDE7F8}" srcOrd="1" destOrd="0" presId="urn:microsoft.com/office/officeart/2005/8/layout/orgChart1"/>
    <dgm:cxn modelId="{5A7782D9-58E9-4219-A699-D55D6B2D60F5}" type="presOf" srcId="{710E1B09-BAAC-42C3-85DC-F29B2258F3FD}" destId="{CF12DFCA-BCA3-4389-B983-ABBCA8C7ED0A}" srcOrd="0" destOrd="0" presId="urn:microsoft.com/office/officeart/2005/8/layout/orgChart1"/>
    <dgm:cxn modelId="{6F117B4C-CD17-42EC-8419-16ED9BAF9F9E}" type="presOf" srcId="{BE7EFAF2-87DC-452C-99D6-96FEE171DDD5}" destId="{75D61AA3-05B0-4077-93C4-D76DFCBED0E5}" srcOrd="1" destOrd="0" presId="urn:microsoft.com/office/officeart/2005/8/layout/orgChart1"/>
    <dgm:cxn modelId="{CD04CCA0-A493-4821-92FD-32C5EFA6DB50}" type="presParOf" srcId="{BE74E43F-86EE-4C5A-BB37-8619C106B2F8}" destId="{413BB27E-6987-4013-8026-CF7275AB548C}" srcOrd="0" destOrd="0" presId="urn:microsoft.com/office/officeart/2005/8/layout/orgChart1"/>
    <dgm:cxn modelId="{61971129-BCC5-4192-A100-B496261B4407}" type="presParOf" srcId="{413BB27E-6987-4013-8026-CF7275AB548C}" destId="{B2FBFD5C-BBC6-4969-8351-A4751530F3C9}" srcOrd="0" destOrd="0" presId="urn:microsoft.com/office/officeart/2005/8/layout/orgChart1"/>
    <dgm:cxn modelId="{593E41A9-D6DB-4D9E-A48C-E46BBE962EFF}" type="presParOf" srcId="{B2FBFD5C-BBC6-4969-8351-A4751530F3C9}" destId="{FFBFA12E-CD7E-462D-96A4-C516741BBDBA}" srcOrd="0" destOrd="0" presId="urn:microsoft.com/office/officeart/2005/8/layout/orgChart1"/>
    <dgm:cxn modelId="{EF2B173D-30CC-441E-BB5C-EA5D721599D9}" type="presParOf" srcId="{B2FBFD5C-BBC6-4969-8351-A4751530F3C9}" destId="{6646F01D-9A6F-460F-8E37-7DFA9F5AECF0}" srcOrd="1" destOrd="0" presId="urn:microsoft.com/office/officeart/2005/8/layout/orgChart1"/>
    <dgm:cxn modelId="{C322C8E2-4E90-473F-B724-DE6B6E7AD0A3}" type="presParOf" srcId="{413BB27E-6987-4013-8026-CF7275AB548C}" destId="{020797AC-7D6F-4EFC-8B0A-FB5542A07676}" srcOrd="1" destOrd="0" presId="urn:microsoft.com/office/officeart/2005/8/layout/orgChart1"/>
    <dgm:cxn modelId="{1159D03F-FEA6-49E1-8B55-A7B972881C94}" type="presParOf" srcId="{413BB27E-6987-4013-8026-CF7275AB548C}" destId="{E3774779-10B7-4D8C-A2BB-336C09AE3191}" srcOrd="2" destOrd="0" presId="urn:microsoft.com/office/officeart/2005/8/layout/orgChart1"/>
    <dgm:cxn modelId="{7BDCE40C-A590-46D1-B29F-62029A29449F}" type="presParOf" srcId="{E3774779-10B7-4D8C-A2BB-336C09AE3191}" destId="{0D436EE9-55EA-4A87-AF88-101C4AFAFBBD}" srcOrd="0" destOrd="0" presId="urn:microsoft.com/office/officeart/2005/8/layout/orgChart1"/>
    <dgm:cxn modelId="{2808C699-72FC-4FFE-8AC6-14891E0D091B}" type="presParOf" srcId="{E3774779-10B7-4D8C-A2BB-336C09AE3191}" destId="{1E018057-96F8-434B-B924-B2A2464AA0C9}" srcOrd="1" destOrd="0" presId="urn:microsoft.com/office/officeart/2005/8/layout/orgChart1"/>
    <dgm:cxn modelId="{035EF3D2-3CCD-451E-BE58-0F8A7E74A5F7}" type="presParOf" srcId="{1E018057-96F8-434B-B924-B2A2464AA0C9}" destId="{F50573A7-9011-4A7E-B919-6B6433EACBD3}" srcOrd="0" destOrd="0" presId="urn:microsoft.com/office/officeart/2005/8/layout/orgChart1"/>
    <dgm:cxn modelId="{A4A57888-00DE-4D21-A1D4-D2FB2A9A14FB}" type="presParOf" srcId="{F50573A7-9011-4A7E-B919-6B6433EACBD3}" destId="{CD6921A1-0854-465E-BB6A-F196E4FE55B6}" srcOrd="0" destOrd="0" presId="urn:microsoft.com/office/officeart/2005/8/layout/orgChart1"/>
    <dgm:cxn modelId="{1CF46F67-F04C-4281-9934-53F9A0F9BA91}" type="presParOf" srcId="{F50573A7-9011-4A7E-B919-6B6433EACBD3}" destId="{15ADF802-B14F-4E4E-8542-4C4BF0E41696}" srcOrd="1" destOrd="0" presId="urn:microsoft.com/office/officeart/2005/8/layout/orgChart1"/>
    <dgm:cxn modelId="{9CA76948-BC2E-41A4-9683-6524C73BB1A8}" type="presParOf" srcId="{1E018057-96F8-434B-B924-B2A2464AA0C9}" destId="{D258596E-85CE-4C28-9D41-9E5B9BCA5196}" srcOrd="1" destOrd="0" presId="urn:microsoft.com/office/officeart/2005/8/layout/orgChart1"/>
    <dgm:cxn modelId="{D6D5EE7C-B0E0-4A71-A4C5-97ED15D36AA2}" type="presParOf" srcId="{1E018057-96F8-434B-B924-B2A2464AA0C9}" destId="{AA36A97D-4A0E-411D-A5FE-34E49E30ABE3}" srcOrd="2" destOrd="0" presId="urn:microsoft.com/office/officeart/2005/8/layout/orgChart1"/>
    <dgm:cxn modelId="{1C801A92-86EC-4874-AE70-A2428A711962}" type="presParOf" srcId="{AA36A97D-4A0E-411D-A5FE-34E49E30ABE3}" destId="{A4153057-EB5B-4D59-A1ED-E7B83D2821AE}" srcOrd="0" destOrd="0" presId="urn:microsoft.com/office/officeart/2005/8/layout/orgChart1"/>
    <dgm:cxn modelId="{02D12BD7-8E40-4113-859F-C16DECE85665}" type="presParOf" srcId="{AA36A97D-4A0E-411D-A5FE-34E49E30ABE3}" destId="{357C05A3-1A15-45B9-814C-0B439C703091}" srcOrd="1" destOrd="0" presId="urn:microsoft.com/office/officeart/2005/8/layout/orgChart1"/>
    <dgm:cxn modelId="{1EEF531D-0C79-4C8E-84DA-0C3A33AF6311}" type="presParOf" srcId="{357C05A3-1A15-45B9-814C-0B439C703091}" destId="{E575BB7D-102F-4D89-851B-DD859B5386F9}" srcOrd="0" destOrd="0" presId="urn:microsoft.com/office/officeart/2005/8/layout/orgChart1"/>
    <dgm:cxn modelId="{A9079DB5-108D-4DD3-8235-F376C16FEEF4}" type="presParOf" srcId="{E575BB7D-102F-4D89-851B-DD859B5386F9}" destId="{91FAEAE6-16A9-4DDA-86C1-133F21A60CD2}" srcOrd="0" destOrd="0" presId="urn:microsoft.com/office/officeart/2005/8/layout/orgChart1"/>
    <dgm:cxn modelId="{2F4BCDE3-53F4-4C39-B814-CDDF0CD58CA6}" type="presParOf" srcId="{E575BB7D-102F-4D89-851B-DD859B5386F9}" destId="{5E7D014B-8B16-4170-9FFA-7C14630D3F06}" srcOrd="1" destOrd="0" presId="urn:microsoft.com/office/officeart/2005/8/layout/orgChart1"/>
    <dgm:cxn modelId="{044E1B9D-381E-4DFF-B6E6-914CC1EEFB33}" type="presParOf" srcId="{357C05A3-1A15-45B9-814C-0B439C703091}" destId="{8DCEC840-46F7-464A-8ACD-9702C18C8429}" srcOrd="1" destOrd="0" presId="urn:microsoft.com/office/officeart/2005/8/layout/orgChart1"/>
    <dgm:cxn modelId="{8CEB06BF-B20E-4B74-8EC7-23D3CFF20C7F}" type="presParOf" srcId="{357C05A3-1A15-45B9-814C-0B439C703091}" destId="{22307EED-7489-4E30-BCB2-A0F8B1927734}" srcOrd="2" destOrd="0" presId="urn:microsoft.com/office/officeart/2005/8/layout/orgChart1"/>
    <dgm:cxn modelId="{B895837F-DDD5-45E5-997B-579E0566CE7F}" type="presParOf" srcId="{AA36A97D-4A0E-411D-A5FE-34E49E30ABE3}" destId="{5A8ED397-166A-4FDD-9D27-920B740CDF36}" srcOrd="2" destOrd="0" presId="urn:microsoft.com/office/officeart/2005/8/layout/orgChart1"/>
    <dgm:cxn modelId="{C4996BDC-A0AD-43E2-A2F4-03165F10D7AE}" type="presParOf" srcId="{AA36A97D-4A0E-411D-A5FE-34E49E30ABE3}" destId="{22287B37-F2D1-43B5-8662-1A31E743CCB3}" srcOrd="3" destOrd="0" presId="urn:microsoft.com/office/officeart/2005/8/layout/orgChart1"/>
    <dgm:cxn modelId="{8E11DCB1-7576-4B97-AE47-FC6B5DBFC99D}" type="presParOf" srcId="{22287B37-F2D1-43B5-8662-1A31E743CCB3}" destId="{1982B25E-29A1-461A-A6F9-1C319A273AAA}" srcOrd="0" destOrd="0" presId="urn:microsoft.com/office/officeart/2005/8/layout/orgChart1"/>
    <dgm:cxn modelId="{5A5D9D80-8788-4C5B-8101-26F42406DE00}" type="presParOf" srcId="{1982B25E-29A1-461A-A6F9-1C319A273AAA}" destId="{F139B4F6-A89F-4AA1-84E0-3DF98604268E}" srcOrd="0" destOrd="0" presId="urn:microsoft.com/office/officeart/2005/8/layout/orgChart1"/>
    <dgm:cxn modelId="{FCB64C8B-E02C-43D3-AA43-8732E0D7E2A2}" type="presParOf" srcId="{1982B25E-29A1-461A-A6F9-1C319A273AAA}" destId="{A5916705-EAAB-43F4-8048-85DACCFDE7F8}" srcOrd="1" destOrd="0" presId="urn:microsoft.com/office/officeart/2005/8/layout/orgChart1"/>
    <dgm:cxn modelId="{60359D2B-9010-475E-A802-9A529697EC63}" type="presParOf" srcId="{22287B37-F2D1-43B5-8662-1A31E743CCB3}" destId="{A791CDF6-4A90-442F-A407-33574B93DB00}" srcOrd="1" destOrd="0" presId="urn:microsoft.com/office/officeart/2005/8/layout/orgChart1"/>
    <dgm:cxn modelId="{DC2925C0-71DA-42B2-9EFC-6E151D3A50E2}" type="presParOf" srcId="{22287B37-F2D1-43B5-8662-1A31E743CCB3}" destId="{6C921AF9-A884-4672-A3CB-05894664CA24}" srcOrd="2" destOrd="0" presId="urn:microsoft.com/office/officeart/2005/8/layout/orgChart1"/>
    <dgm:cxn modelId="{B2D97ED9-EB02-431E-A5FE-5871F662693F}" type="presParOf" srcId="{AA36A97D-4A0E-411D-A5FE-34E49E30ABE3}" destId="{ED27ED54-BB51-4D2E-8B07-AAD9530C8519}" srcOrd="4" destOrd="0" presId="urn:microsoft.com/office/officeart/2005/8/layout/orgChart1"/>
    <dgm:cxn modelId="{BA645147-FF99-4C1C-98D0-0046CBD264C0}" type="presParOf" srcId="{AA36A97D-4A0E-411D-A5FE-34E49E30ABE3}" destId="{BBA07C56-71DC-4F9F-A4DD-137EA6649B51}" srcOrd="5" destOrd="0" presId="urn:microsoft.com/office/officeart/2005/8/layout/orgChart1"/>
    <dgm:cxn modelId="{A64DB585-CD79-43B8-A3F6-FF12A126E48C}" type="presParOf" srcId="{BBA07C56-71DC-4F9F-A4DD-137EA6649B51}" destId="{5AB401C9-A11F-4CEE-A9C1-05DEECB3BED7}" srcOrd="0" destOrd="0" presId="urn:microsoft.com/office/officeart/2005/8/layout/orgChart1"/>
    <dgm:cxn modelId="{8E7AF783-7B1C-4B58-86F4-6FB54C82A3A2}" type="presParOf" srcId="{5AB401C9-A11F-4CEE-A9C1-05DEECB3BED7}" destId="{12EEEDBC-C14C-44DC-9239-4CE077479B1B}" srcOrd="0" destOrd="0" presId="urn:microsoft.com/office/officeart/2005/8/layout/orgChart1"/>
    <dgm:cxn modelId="{54AAE7C6-39B6-42C7-998B-FD96AD2F64C6}" type="presParOf" srcId="{5AB401C9-A11F-4CEE-A9C1-05DEECB3BED7}" destId="{75D61AA3-05B0-4077-93C4-D76DFCBED0E5}" srcOrd="1" destOrd="0" presId="urn:microsoft.com/office/officeart/2005/8/layout/orgChart1"/>
    <dgm:cxn modelId="{4B653465-7F11-40A5-8E06-33DB57D88829}" type="presParOf" srcId="{BBA07C56-71DC-4F9F-A4DD-137EA6649B51}" destId="{8199899C-F0DF-4D6D-9605-14628A50757F}" srcOrd="1" destOrd="0" presId="urn:microsoft.com/office/officeart/2005/8/layout/orgChart1"/>
    <dgm:cxn modelId="{2D728A32-35CE-4888-A5ED-4028887F65E8}" type="presParOf" srcId="{BBA07C56-71DC-4F9F-A4DD-137EA6649B51}" destId="{BF550213-97FC-4B3F-8E1E-685030031C54}" srcOrd="2" destOrd="0" presId="urn:microsoft.com/office/officeart/2005/8/layout/orgChart1"/>
    <dgm:cxn modelId="{757999B8-4BF2-49C5-816E-BDABF5E8444A}" type="presParOf" srcId="{E3774779-10B7-4D8C-A2BB-336C09AE3191}" destId="{3583CE2B-47D8-4985-8DCE-A577B74A1491}" srcOrd="2" destOrd="0" presId="urn:microsoft.com/office/officeart/2005/8/layout/orgChart1"/>
    <dgm:cxn modelId="{7B3998FF-5F53-4A5F-8C6E-B700EBF38E89}" type="presParOf" srcId="{E3774779-10B7-4D8C-A2BB-336C09AE3191}" destId="{4F38E162-5A05-4E8A-88A2-F9030A1E8639}" srcOrd="3" destOrd="0" presId="urn:microsoft.com/office/officeart/2005/8/layout/orgChart1"/>
    <dgm:cxn modelId="{55D5E600-FB3C-477B-BD95-C3382FE5C381}" type="presParOf" srcId="{4F38E162-5A05-4E8A-88A2-F9030A1E8639}" destId="{EF9AAB6F-74C9-45CC-B26E-9D1CE5C49179}" srcOrd="0" destOrd="0" presId="urn:microsoft.com/office/officeart/2005/8/layout/orgChart1"/>
    <dgm:cxn modelId="{527B620A-F45D-4018-9544-63A5701E984B}" type="presParOf" srcId="{EF9AAB6F-74C9-45CC-B26E-9D1CE5C49179}" destId="{ABCF63BA-CFF6-4889-9E8F-1706AF473ED7}" srcOrd="0" destOrd="0" presId="urn:microsoft.com/office/officeart/2005/8/layout/orgChart1"/>
    <dgm:cxn modelId="{12C49E6A-CC2C-478A-BFA0-355FD95220F8}" type="presParOf" srcId="{EF9AAB6F-74C9-45CC-B26E-9D1CE5C49179}" destId="{3184854F-74F1-4B73-AFDC-DD2ED879B5DC}" srcOrd="1" destOrd="0" presId="urn:microsoft.com/office/officeart/2005/8/layout/orgChart1"/>
    <dgm:cxn modelId="{5B68393C-CCF2-4EEB-8049-1077A0E931A3}" type="presParOf" srcId="{4F38E162-5A05-4E8A-88A2-F9030A1E8639}" destId="{4A3332E8-E366-4E54-9D49-19F1601EE76F}" srcOrd="1" destOrd="0" presId="urn:microsoft.com/office/officeart/2005/8/layout/orgChart1"/>
    <dgm:cxn modelId="{7439D3A0-C643-4A6A-9137-56C0B9DE340A}" type="presParOf" srcId="{4F38E162-5A05-4E8A-88A2-F9030A1E8639}" destId="{FE4ADF55-AF89-4F3F-9C7B-3A4FCE0CE7E1}" srcOrd="2" destOrd="0" presId="urn:microsoft.com/office/officeart/2005/8/layout/orgChart1"/>
    <dgm:cxn modelId="{5C7E967D-5F1B-4A61-AAA0-41B964B4F6B5}" type="presParOf" srcId="{FE4ADF55-AF89-4F3F-9C7B-3A4FCE0CE7E1}" destId="{CF12DFCA-BCA3-4389-B983-ABBCA8C7ED0A}" srcOrd="0" destOrd="0" presId="urn:microsoft.com/office/officeart/2005/8/layout/orgChart1"/>
    <dgm:cxn modelId="{FC46885F-52E6-40A7-B1C8-ED9646637744}" type="presParOf" srcId="{FE4ADF55-AF89-4F3F-9C7B-3A4FCE0CE7E1}" destId="{F25323F9-D1AC-45EA-A99C-850E6AE11BDC}" srcOrd="1" destOrd="0" presId="urn:microsoft.com/office/officeart/2005/8/layout/orgChart1"/>
    <dgm:cxn modelId="{BE49A719-F1ED-43FA-B259-EE20C32907ED}" type="presParOf" srcId="{F25323F9-D1AC-45EA-A99C-850E6AE11BDC}" destId="{C13298E8-B39A-458D-A10A-1CD39DE02AFA}" srcOrd="0" destOrd="0" presId="urn:microsoft.com/office/officeart/2005/8/layout/orgChart1"/>
    <dgm:cxn modelId="{A5EB5E8F-A37E-4E32-8F88-407BE9FB0472}" type="presParOf" srcId="{C13298E8-B39A-458D-A10A-1CD39DE02AFA}" destId="{D67453FC-E55C-45CD-91A4-89773AE7FBFC}" srcOrd="0" destOrd="0" presId="urn:microsoft.com/office/officeart/2005/8/layout/orgChart1"/>
    <dgm:cxn modelId="{29EB7A52-9C6F-45F3-9221-075C3FA0E703}" type="presParOf" srcId="{C13298E8-B39A-458D-A10A-1CD39DE02AFA}" destId="{F21E7DE9-4711-4E83-8413-4942E4E22FED}" srcOrd="1" destOrd="0" presId="urn:microsoft.com/office/officeart/2005/8/layout/orgChart1"/>
    <dgm:cxn modelId="{FAE77DD3-6250-44C5-9529-808DB383BE26}" type="presParOf" srcId="{F25323F9-D1AC-45EA-A99C-850E6AE11BDC}" destId="{64F81B98-28F3-4331-8FB6-4029D1B141F7}" srcOrd="1" destOrd="0" presId="urn:microsoft.com/office/officeart/2005/8/layout/orgChart1"/>
    <dgm:cxn modelId="{54E44B96-E3E3-479C-9DC9-DAD94410E212}" type="presParOf" srcId="{F25323F9-D1AC-45EA-A99C-850E6AE11BDC}" destId="{BED4A8F9-71E7-4FE8-B2EC-1B47F84CB245}" srcOrd="2" destOrd="0" presId="urn:microsoft.com/office/officeart/2005/8/layout/orgChart1"/>
    <dgm:cxn modelId="{3C8E05C9-B5F6-4F2F-9F7A-53D4CA3EBA91}" type="presParOf" srcId="{FE4ADF55-AF89-4F3F-9C7B-3A4FCE0CE7E1}" destId="{543B94B5-703E-4F36-98B5-C82B19075DA7}" srcOrd="2" destOrd="0" presId="urn:microsoft.com/office/officeart/2005/8/layout/orgChart1"/>
    <dgm:cxn modelId="{2DDC04C2-418A-42B1-8D7B-776AFD0FA2B1}" type="presParOf" srcId="{FE4ADF55-AF89-4F3F-9C7B-3A4FCE0CE7E1}" destId="{9DC2D668-3701-4CAC-BC71-320B0DA503C7}" srcOrd="3" destOrd="0" presId="urn:microsoft.com/office/officeart/2005/8/layout/orgChart1"/>
    <dgm:cxn modelId="{BCEFB4A4-B414-4DA1-8F31-6471B8A38FC2}" type="presParOf" srcId="{9DC2D668-3701-4CAC-BC71-320B0DA503C7}" destId="{C7F4D89C-1287-4779-9805-16D2EC9FAF49}" srcOrd="0" destOrd="0" presId="urn:microsoft.com/office/officeart/2005/8/layout/orgChart1"/>
    <dgm:cxn modelId="{82A4EEE1-CB0B-4ED7-B215-D6A8ED35B102}" type="presParOf" srcId="{C7F4D89C-1287-4779-9805-16D2EC9FAF49}" destId="{975A3AB6-E175-4557-839C-7BB73032A494}" srcOrd="0" destOrd="0" presId="urn:microsoft.com/office/officeart/2005/8/layout/orgChart1"/>
    <dgm:cxn modelId="{EE9D6F5B-7CEF-4DC3-BFB1-7B6E6562CCE3}" type="presParOf" srcId="{C7F4D89C-1287-4779-9805-16D2EC9FAF49}" destId="{0690AFCD-D720-4160-B69B-44114AFA051C}" srcOrd="1" destOrd="0" presId="urn:microsoft.com/office/officeart/2005/8/layout/orgChart1"/>
    <dgm:cxn modelId="{21BF90F9-0FA0-4717-A8B1-4821360514E1}" type="presParOf" srcId="{9DC2D668-3701-4CAC-BC71-320B0DA503C7}" destId="{FDCC4056-ECCA-4EFA-8C3D-85ED43AA4E08}" srcOrd="1" destOrd="0" presId="urn:microsoft.com/office/officeart/2005/8/layout/orgChart1"/>
    <dgm:cxn modelId="{BB57604D-5CA5-4D70-8656-3D35D4D32937}" type="presParOf" srcId="{9DC2D668-3701-4CAC-BC71-320B0DA503C7}" destId="{A456C42C-A95E-4449-AAC4-B6C1B07FDF3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A05681B-5A8A-465E-9AD4-4D8EBD6DE879}" type="doc">
      <dgm:prSet loTypeId="urn:microsoft.com/office/officeart/2005/8/layout/venn1" loCatId="relationship" qsTypeId="urn:microsoft.com/office/officeart/2005/8/quickstyle/simple3" qsCatId="simple" csTypeId="urn:microsoft.com/office/officeart/2005/8/colors/accent1_2" csCatId="accent1" phldr="1"/>
      <dgm:spPr/>
    </dgm:pt>
    <dgm:pt modelId="{A43B6911-3026-41AE-A9E4-F2F612E17C75}">
      <dgm:prSet phldrT="[Text]"/>
      <dgm:spPr>
        <a:solidFill>
          <a:schemeClr val="bg2">
            <a:lumMod val="60000"/>
            <a:lumOff val="40000"/>
          </a:schemeClr>
        </a:solidFill>
      </dgm:spPr>
      <dgm:t>
        <a:bodyPr/>
        <a:lstStyle/>
        <a:p>
          <a:r>
            <a:rPr lang="en-US" dirty="0" smtClean="0"/>
            <a:t> A</a:t>
          </a:r>
          <a:endParaRPr lang="en-US" dirty="0"/>
        </a:p>
      </dgm:t>
    </dgm:pt>
    <dgm:pt modelId="{F3403E97-E955-42F1-9EB5-0A00D59C0C0E}" type="parTrans" cxnId="{E17BAF52-0B50-482E-8436-091B6B4CF88A}">
      <dgm:prSet/>
      <dgm:spPr/>
      <dgm:t>
        <a:bodyPr/>
        <a:lstStyle/>
        <a:p>
          <a:endParaRPr lang="en-US"/>
        </a:p>
      </dgm:t>
    </dgm:pt>
    <dgm:pt modelId="{0D9BE3A8-7E68-4B4C-9EFE-184B295FE05F}" type="sibTrans" cxnId="{E17BAF52-0B50-482E-8436-091B6B4CF88A}">
      <dgm:prSet/>
      <dgm:spPr/>
      <dgm:t>
        <a:bodyPr/>
        <a:lstStyle/>
        <a:p>
          <a:endParaRPr lang="en-US"/>
        </a:p>
      </dgm:t>
    </dgm:pt>
    <dgm:pt modelId="{1B7E75DE-AAB5-439F-A1DA-7F173553147A}">
      <dgm:prSet phldrT="[Text]"/>
      <dgm:spPr>
        <a:solidFill>
          <a:schemeClr val="bg2">
            <a:lumMod val="60000"/>
            <a:lumOff val="40000"/>
          </a:schemeClr>
        </a:solidFill>
      </dgm:spPr>
      <dgm:t>
        <a:bodyPr/>
        <a:lstStyle/>
        <a:p>
          <a:r>
            <a:rPr lang="en-US" dirty="0" smtClean="0"/>
            <a:t>B</a:t>
          </a:r>
          <a:endParaRPr lang="en-US" dirty="0"/>
        </a:p>
      </dgm:t>
    </dgm:pt>
    <dgm:pt modelId="{AFA0B1C0-FF65-4210-811F-93AD368C62AE}" type="parTrans" cxnId="{C6C0EE65-778F-4EFA-96CD-E50A0045BD43}">
      <dgm:prSet/>
      <dgm:spPr/>
      <dgm:t>
        <a:bodyPr/>
        <a:lstStyle/>
        <a:p>
          <a:endParaRPr lang="en-US"/>
        </a:p>
      </dgm:t>
    </dgm:pt>
    <dgm:pt modelId="{0AC40C7C-7AB2-4E84-AE96-4A4A58F419E7}" type="sibTrans" cxnId="{C6C0EE65-778F-4EFA-96CD-E50A0045BD43}">
      <dgm:prSet/>
      <dgm:spPr/>
      <dgm:t>
        <a:bodyPr/>
        <a:lstStyle/>
        <a:p>
          <a:endParaRPr lang="en-US"/>
        </a:p>
      </dgm:t>
    </dgm:pt>
    <dgm:pt modelId="{42C4EBC0-A61D-463D-957F-6C40DA2790B2}" type="pres">
      <dgm:prSet presAssocID="{5A05681B-5A8A-465E-9AD4-4D8EBD6DE879}" presName="compositeShape" presStyleCnt="0">
        <dgm:presLayoutVars>
          <dgm:chMax val="7"/>
          <dgm:dir/>
          <dgm:resizeHandles val="exact"/>
        </dgm:presLayoutVars>
      </dgm:prSet>
      <dgm:spPr/>
    </dgm:pt>
    <dgm:pt modelId="{CF13E60C-01DD-4530-86A0-EC134203EA96}" type="pres">
      <dgm:prSet presAssocID="{A43B6911-3026-41AE-A9E4-F2F612E17C75}" presName="circ1" presStyleLbl="vennNode1" presStyleIdx="0" presStyleCnt="2"/>
      <dgm:spPr/>
      <dgm:t>
        <a:bodyPr/>
        <a:lstStyle/>
        <a:p>
          <a:endParaRPr lang="en-US"/>
        </a:p>
      </dgm:t>
    </dgm:pt>
    <dgm:pt modelId="{24CBD88A-0599-4432-A80A-C3921B52087F}" type="pres">
      <dgm:prSet presAssocID="{A43B6911-3026-41AE-A9E4-F2F612E17C75}" presName="circ1Tx" presStyleLbl="revTx" presStyleIdx="0" presStyleCnt="0">
        <dgm:presLayoutVars>
          <dgm:chMax val="0"/>
          <dgm:chPref val="0"/>
          <dgm:bulletEnabled val="1"/>
        </dgm:presLayoutVars>
      </dgm:prSet>
      <dgm:spPr/>
      <dgm:t>
        <a:bodyPr/>
        <a:lstStyle/>
        <a:p>
          <a:endParaRPr lang="en-US"/>
        </a:p>
      </dgm:t>
    </dgm:pt>
    <dgm:pt modelId="{84F83B2C-0093-4494-8052-B38F6B0FFCCD}" type="pres">
      <dgm:prSet presAssocID="{1B7E75DE-AAB5-439F-A1DA-7F173553147A}" presName="circ2" presStyleLbl="vennNode1" presStyleIdx="1" presStyleCnt="2"/>
      <dgm:spPr/>
      <dgm:t>
        <a:bodyPr/>
        <a:lstStyle/>
        <a:p>
          <a:endParaRPr lang="en-US"/>
        </a:p>
      </dgm:t>
    </dgm:pt>
    <dgm:pt modelId="{387D8C22-16E0-405C-BCA9-8F92416ED929}" type="pres">
      <dgm:prSet presAssocID="{1B7E75DE-AAB5-439F-A1DA-7F173553147A}" presName="circ2Tx" presStyleLbl="revTx" presStyleIdx="0" presStyleCnt="0">
        <dgm:presLayoutVars>
          <dgm:chMax val="0"/>
          <dgm:chPref val="0"/>
          <dgm:bulletEnabled val="1"/>
        </dgm:presLayoutVars>
      </dgm:prSet>
      <dgm:spPr/>
      <dgm:t>
        <a:bodyPr/>
        <a:lstStyle/>
        <a:p>
          <a:endParaRPr lang="en-US"/>
        </a:p>
      </dgm:t>
    </dgm:pt>
  </dgm:ptLst>
  <dgm:cxnLst>
    <dgm:cxn modelId="{E17BAF52-0B50-482E-8436-091B6B4CF88A}" srcId="{5A05681B-5A8A-465E-9AD4-4D8EBD6DE879}" destId="{A43B6911-3026-41AE-A9E4-F2F612E17C75}" srcOrd="0" destOrd="0" parTransId="{F3403E97-E955-42F1-9EB5-0A00D59C0C0E}" sibTransId="{0D9BE3A8-7E68-4B4C-9EFE-184B295FE05F}"/>
    <dgm:cxn modelId="{6D0AEB6C-A46B-4973-9454-A707F0237762}" type="presOf" srcId="{A43B6911-3026-41AE-A9E4-F2F612E17C75}" destId="{24CBD88A-0599-4432-A80A-C3921B52087F}" srcOrd="1" destOrd="0" presId="urn:microsoft.com/office/officeart/2005/8/layout/venn1"/>
    <dgm:cxn modelId="{C6C0EE65-778F-4EFA-96CD-E50A0045BD43}" srcId="{5A05681B-5A8A-465E-9AD4-4D8EBD6DE879}" destId="{1B7E75DE-AAB5-439F-A1DA-7F173553147A}" srcOrd="1" destOrd="0" parTransId="{AFA0B1C0-FF65-4210-811F-93AD368C62AE}" sibTransId="{0AC40C7C-7AB2-4E84-AE96-4A4A58F419E7}"/>
    <dgm:cxn modelId="{A90B98B3-896B-40EE-A744-8D9C5D502A7A}" type="presOf" srcId="{A43B6911-3026-41AE-A9E4-F2F612E17C75}" destId="{CF13E60C-01DD-4530-86A0-EC134203EA96}" srcOrd="0" destOrd="0" presId="urn:microsoft.com/office/officeart/2005/8/layout/venn1"/>
    <dgm:cxn modelId="{087104CB-8517-4DE0-9485-97E204BF4809}" type="presOf" srcId="{1B7E75DE-AAB5-439F-A1DA-7F173553147A}" destId="{387D8C22-16E0-405C-BCA9-8F92416ED929}" srcOrd="1" destOrd="0" presId="urn:microsoft.com/office/officeart/2005/8/layout/venn1"/>
    <dgm:cxn modelId="{5E45B9FB-3821-45A7-B09A-7F0FA88C650A}" type="presOf" srcId="{5A05681B-5A8A-465E-9AD4-4D8EBD6DE879}" destId="{42C4EBC0-A61D-463D-957F-6C40DA2790B2}" srcOrd="0" destOrd="0" presId="urn:microsoft.com/office/officeart/2005/8/layout/venn1"/>
    <dgm:cxn modelId="{AF1BA958-173E-455C-9F78-B70828231894}" type="presOf" srcId="{1B7E75DE-AAB5-439F-A1DA-7F173553147A}" destId="{84F83B2C-0093-4494-8052-B38F6B0FFCCD}" srcOrd="0" destOrd="0" presId="urn:microsoft.com/office/officeart/2005/8/layout/venn1"/>
    <dgm:cxn modelId="{CDD204D2-5EE2-4DE7-BAA4-9DCC104C3053}" type="presParOf" srcId="{42C4EBC0-A61D-463D-957F-6C40DA2790B2}" destId="{CF13E60C-01DD-4530-86A0-EC134203EA96}" srcOrd="0" destOrd="0" presId="urn:microsoft.com/office/officeart/2005/8/layout/venn1"/>
    <dgm:cxn modelId="{EDBBE0E0-5D30-44DF-ADA7-20D27853E0FF}" type="presParOf" srcId="{42C4EBC0-A61D-463D-957F-6C40DA2790B2}" destId="{24CBD88A-0599-4432-A80A-C3921B52087F}" srcOrd="1" destOrd="0" presId="urn:microsoft.com/office/officeart/2005/8/layout/venn1"/>
    <dgm:cxn modelId="{0FB62044-A104-49D8-8F13-3F4F65E8E267}" type="presParOf" srcId="{42C4EBC0-A61D-463D-957F-6C40DA2790B2}" destId="{84F83B2C-0093-4494-8052-B38F6B0FFCCD}" srcOrd="2" destOrd="0" presId="urn:microsoft.com/office/officeart/2005/8/layout/venn1"/>
    <dgm:cxn modelId="{414C629E-9997-47A3-818E-D30D8FC6A5BA}" type="presParOf" srcId="{42C4EBC0-A61D-463D-957F-6C40DA2790B2}" destId="{387D8C22-16E0-405C-BCA9-8F92416ED929}" srcOrd="3"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7FF4E7-C6F0-4BFF-8E6A-1C6990B02793}"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en-US"/>
        </a:p>
      </dgm:t>
    </dgm:pt>
    <dgm:pt modelId="{8848E3A1-A286-4C8E-BB8D-EBCCCCCA3376}">
      <dgm:prSet phldrT="[Text]"/>
      <dgm:spPr/>
      <dgm:t>
        <a:bodyPr/>
        <a:lstStyle/>
        <a:p>
          <a:r>
            <a:rPr lang="en-US" dirty="0" smtClean="0"/>
            <a:t>Folder</a:t>
          </a:r>
          <a:endParaRPr lang="en-US" dirty="0"/>
        </a:p>
      </dgm:t>
    </dgm:pt>
    <dgm:pt modelId="{328E5D5B-0926-4A7C-8911-E8A8B334F29A}" type="parTrans" cxnId="{EFA63130-5C6F-41B3-9EA6-38699BEB80AB}">
      <dgm:prSet/>
      <dgm:spPr/>
      <dgm:t>
        <a:bodyPr/>
        <a:lstStyle/>
        <a:p>
          <a:endParaRPr lang="en-US"/>
        </a:p>
      </dgm:t>
    </dgm:pt>
    <dgm:pt modelId="{697E2F78-354C-406D-998E-88079AAC2D18}" type="sibTrans" cxnId="{EFA63130-5C6F-41B3-9EA6-38699BEB80AB}">
      <dgm:prSet/>
      <dgm:spPr/>
      <dgm:t>
        <a:bodyPr/>
        <a:lstStyle/>
        <a:p>
          <a:endParaRPr lang="en-US"/>
        </a:p>
      </dgm:t>
    </dgm:pt>
    <dgm:pt modelId="{075971F1-973F-40DE-BF7B-3FE7295F0D7F}">
      <dgm:prSet phldrT="[Text]"/>
      <dgm:spPr/>
      <dgm:t>
        <a:bodyPr/>
        <a:lstStyle/>
        <a:p>
          <a:r>
            <a:rPr lang="en-US" dirty="0" smtClean="0"/>
            <a:t>File 1.txt</a:t>
          </a:r>
          <a:endParaRPr lang="en-US" dirty="0"/>
        </a:p>
      </dgm:t>
    </dgm:pt>
    <dgm:pt modelId="{3436AED5-834A-4BC3-9564-2F64567867C2}" type="parTrans" cxnId="{B3DFEAE2-D921-431F-B15D-B49DB7A0D2E1}">
      <dgm:prSet/>
      <dgm:spPr/>
      <dgm:t>
        <a:bodyPr/>
        <a:lstStyle/>
        <a:p>
          <a:endParaRPr lang="en-US"/>
        </a:p>
      </dgm:t>
    </dgm:pt>
    <dgm:pt modelId="{3093FBBC-07FF-46F1-AB41-0DA39C2ED46D}" type="sibTrans" cxnId="{B3DFEAE2-D921-431F-B15D-B49DB7A0D2E1}">
      <dgm:prSet/>
      <dgm:spPr/>
      <dgm:t>
        <a:bodyPr/>
        <a:lstStyle/>
        <a:p>
          <a:endParaRPr lang="en-US"/>
        </a:p>
      </dgm:t>
    </dgm:pt>
    <dgm:pt modelId="{992514ED-27BD-49FC-B5C5-14DD90F7DF13}">
      <dgm:prSet phldrT="[Text]"/>
      <dgm:spPr/>
      <dgm:t>
        <a:bodyPr/>
        <a:lstStyle/>
        <a:p>
          <a:r>
            <a:rPr lang="en-US" dirty="0" smtClean="0"/>
            <a:t>File 2.txt</a:t>
          </a:r>
          <a:endParaRPr lang="en-US" dirty="0"/>
        </a:p>
      </dgm:t>
    </dgm:pt>
    <dgm:pt modelId="{1A6BE0D5-F0CC-48AA-948C-5DEFF2E3546E}" type="parTrans" cxnId="{58261D55-B3CD-496D-B43B-0044ABB2B63C}">
      <dgm:prSet/>
      <dgm:spPr/>
      <dgm:t>
        <a:bodyPr/>
        <a:lstStyle/>
        <a:p>
          <a:endParaRPr lang="en-US"/>
        </a:p>
      </dgm:t>
    </dgm:pt>
    <dgm:pt modelId="{C45409DE-0913-4C7E-9445-CACCE98FD844}" type="sibTrans" cxnId="{58261D55-B3CD-496D-B43B-0044ABB2B63C}">
      <dgm:prSet/>
      <dgm:spPr/>
      <dgm:t>
        <a:bodyPr/>
        <a:lstStyle/>
        <a:p>
          <a:endParaRPr lang="en-US"/>
        </a:p>
      </dgm:t>
    </dgm:pt>
    <dgm:pt modelId="{3AD4EC6F-CE43-493C-A324-51070F1A4B59}" type="pres">
      <dgm:prSet presAssocID="{D77FF4E7-C6F0-4BFF-8E6A-1C6990B02793}" presName="layout" presStyleCnt="0">
        <dgm:presLayoutVars>
          <dgm:chMax/>
          <dgm:chPref/>
          <dgm:dir/>
          <dgm:animOne val="branch"/>
          <dgm:animLvl val="lvl"/>
          <dgm:resizeHandles/>
        </dgm:presLayoutVars>
      </dgm:prSet>
      <dgm:spPr/>
      <dgm:t>
        <a:bodyPr/>
        <a:lstStyle/>
        <a:p>
          <a:endParaRPr lang="en-US"/>
        </a:p>
      </dgm:t>
    </dgm:pt>
    <dgm:pt modelId="{AC8C0B0D-452D-4C64-8FD4-4AEA1DF73640}" type="pres">
      <dgm:prSet presAssocID="{8848E3A1-A286-4C8E-BB8D-EBCCCCCA3376}" presName="root" presStyleCnt="0">
        <dgm:presLayoutVars>
          <dgm:chMax/>
          <dgm:chPref val="4"/>
        </dgm:presLayoutVars>
      </dgm:prSet>
      <dgm:spPr/>
    </dgm:pt>
    <dgm:pt modelId="{3838D7DA-6C2A-4CD6-BEE2-6556312386AE}" type="pres">
      <dgm:prSet presAssocID="{8848E3A1-A286-4C8E-BB8D-EBCCCCCA3376}" presName="rootComposite" presStyleCnt="0">
        <dgm:presLayoutVars/>
      </dgm:prSet>
      <dgm:spPr/>
    </dgm:pt>
    <dgm:pt modelId="{85DBECA0-C30B-47D1-B2F7-1E10E978DD9A}" type="pres">
      <dgm:prSet presAssocID="{8848E3A1-A286-4C8E-BB8D-EBCCCCCA3376}" presName="rootText" presStyleLbl="node0" presStyleIdx="0" presStyleCnt="1">
        <dgm:presLayoutVars>
          <dgm:chMax/>
          <dgm:chPref val="4"/>
        </dgm:presLayoutVars>
      </dgm:prSet>
      <dgm:spPr/>
      <dgm:t>
        <a:bodyPr/>
        <a:lstStyle/>
        <a:p>
          <a:endParaRPr lang="en-US"/>
        </a:p>
      </dgm:t>
    </dgm:pt>
    <dgm:pt modelId="{9FFF977A-9165-4275-AED6-9C877C437E0C}" type="pres">
      <dgm:prSet presAssocID="{8848E3A1-A286-4C8E-BB8D-EBCCCCCA3376}" presName="childShape" presStyleCnt="0">
        <dgm:presLayoutVars>
          <dgm:chMax val="0"/>
          <dgm:chPref val="0"/>
        </dgm:presLayoutVars>
      </dgm:prSet>
      <dgm:spPr/>
    </dgm:pt>
    <dgm:pt modelId="{20E8642C-1C67-45DA-85CF-6EE6167056F8}" type="pres">
      <dgm:prSet presAssocID="{075971F1-973F-40DE-BF7B-3FE7295F0D7F}" presName="childComposite" presStyleCnt="0">
        <dgm:presLayoutVars>
          <dgm:chMax val="0"/>
          <dgm:chPref val="0"/>
        </dgm:presLayoutVars>
      </dgm:prSet>
      <dgm:spPr/>
    </dgm:pt>
    <dgm:pt modelId="{77EE10EF-688E-4E4A-B245-7491373C5FAF}" type="pres">
      <dgm:prSet presAssocID="{075971F1-973F-40DE-BF7B-3FE7295F0D7F}" presName="Image" presStyleLbl="node1" presStyleIdx="0" presStyleCnt="2"/>
      <dgm:spPr>
        <a:noFill/>
        <a:ln>
          <a:noFill/>
        </a:ln>
      </dgm:spPr>
    </dgm:pt>
    <dgm:pt modelId="{E25AE284-BDB4-4336-997D-8B2E19CA0D83}" type="pres">
      <dgm:prSet presAssocID="{075971F1-973F-40DE-BF7B-3FE7295F0D7F}" presName="childText" presStyleLbl="lnNode1" presStyleIdx="0" presStyleCnt="2">
        <dgm:presLayoutVars>
          <dgm:chMax val="0"/>
          <dgm:chPref val="0"/>
          <dgm:bulletEnabled val="1"/>
        </dgm:presLayoutVars>
      </dgm:prSet>
      <dgm:spPr/>
      <dgm:t>
        <a:bodyPr/>
        <a:lstStyle/>
        <a:p>
          <a:endParaRPr lang="en-US"/>
        </a:p>
      </dgm:t>
    </dgm:pt>
    <dgm:pt modelId="{E1D08ADD-5916-419E-ADC9-8295712AEE30}" type="pres">
      <dgm:prSet presAssocID="{992514ED-27BD-49FC-B5C5-14DD90F7DF13}" presName="childComposite" presStyleCnt="0">
        <dgm:presLayoutVars>
          <dgm:chMax val="0"/>
          <dgm:chPref val="0"/>
        </dgm:presLayoutVars>
      </dgm:prSet>
      <dgm:spPr/>
    </dgm:pt>
    <dgm:pt modelId="{A33ADC7F-B6A3-4AB9-B2BE-C33F28EFF3C7}" type="pres">
      <dgm:prSet presAssocID="{992514ED-27BD-49FC-B5C5-14DD90F7DF13}" presName="Image" presStyleLbl="node1" presStyleIdx="1" presStyleCnt="2"/>
      <dgm:spPr>
        <a:noFill/>
        <a:ln>
          <a:noFill/>
        </a:ln>
      </dgm:spPr>
    </dgm:pt>
    <dgm:pt modelId="{D53CBC84-1F1E-4A6C-B15B-0D77A1CA1932}" type="pres">
      <dgm:prSet presAssocID="{992514ED-27BD-49FC-B5C5-14DD90F7DF13}" presName="childText" presStyleLbl="lnNode1" presStyleIdx="1" presStyleCnt="2">
        <dgm:presLayoutVars>
          <dgm:chMax val="0"/>
          <dgm:chPref val="0"/>
          <dgm:bulletEnabled val="1"/>
        </dgm:presLayoutVars>
      </dgm:prSet>
      <dgm:spPr/>
      <dgm:t>
        <a:bodyPr/>
        <a:lstStyle/>
        <a:p>
          <a:endParaRPr lang="en-US"/>
        </a:p>
      </dgm:t>
    </dgm:pt>
  </dgm:ptLst>
  <dgm:cxnLst>
    <dgm:cxn modelId="{E374F75B-3BCD-4A75-8E91-D52CBE4141C6}" type="presOf" srcId="{992514ED-27BD-49FC-B5C5-14DD90F7DF13}" destId="{D53CBC84-1F1E-4A6C-B15B-0D77A1CA1932}" srcOrd="0" destOrd="0" presId="urn:microsoft.com/office/officeart/2008/layout/PictureAccentList"/>
    <dgm:cxn modelId="{0D3863B1-643C-4C81-BA3D-E2A44A9E2896}" type="presOf" srcId="{8848E3A1-A286-4C8E-BB8D-EBCCCCCA3376}" destId="{85DBECA0-C30B-47D1-B2F7-1E10E978DD9A}" srcOrd="0" destOrd="0" presId="urn:microsoft.com/office/officeart/2008/layout/PictureAccentList"/>
    <dgm:cxn modelId="{AA9BC4D0-9185-4095-BEF2-0DCCAFF6870D}" type="presOf" srcId="{D77FF4E7-C6F0-4BFF-8E6A-1C6990B02793}" destId="{3AD4EC6F-CE43-493C-A324-51070F1A4B59}" srcOrd="0" destOrd="0" presId="urn:microsoft.com/office/officeart/2008/layout/PictureAccentList"/>
    <dgm:cxn modelId="{58261D55-B3CD-496D-B43B-0044ABB2B63C}" srcId="{8848E3A1-A286-4C8E-BB8D-EBCCCCCA3376}" destId="{992514ED-27BD-49FC-B5C5-14DD90F7DF13}" srcOrd="1" destOrd="0" parTransId="{1A6BE0D5-F0CC-48AA-948C-5DEFF2E3546E}" sibTransId="{C45409DE-0913-4C7E-9445-CACCE98FD844}"/>
    <dgm:cxn modelId="{B3DFEAE2-D921-431F-B15D-B49DB7A0D2E1}" srcId="{8848E3A1-A286-4C8E-BB8D-EBCCCCCA3376}" destId="{075971F1-973F-40DE-BF7B-3FE7295F0D7F}" srcOrd="0" destOrd="0" parTransId="{3436AED5-834A-4BC3-9564-2F64567867C2}" sibTransId="{3093FBBC-07FF-46F1-AB41-0DA39C2ED46D}"/>
    <dgm:cxn modelId="{EFA63130-5C6F-41B3-9EA6-38699BEB80AB}" srcId="{D77FF4E7-C6F0-4BFF-8E6A-1C6990B02793}" destId="{8848E3A1-A286-4C8E-BB8D-EBCCCCCA3376}" srcOrd="0" destOrd="0" parTransId="{328E5D5B-0926-4A7C-8911-E8A8B334F29A}" sibTransId="{697E2F78-354C-406D-998E-88079AAC2D18}"/>
    <dgm:cxn modelId="{AE09344F-5487-4FF1-A442-583DFC022D8D}" type="presOf" srcId="{075971F1-973F-40DE-BF7B-3FE7295F0D7F}" destId="{E25AE284-BDB4-4336-997D-8B2E19CA0D83}" srcOrd="0" destOrd="0" presId="urn:microsoft.com/office/officeart/2008/layout/PictureAccentList"/>
    <dgm:cxn modelId="{D7C70155-AF6B-4A85-816D-B70BACB3B030}" type="presParOf" srcId="{3AD4EC6F-CE43-493C-A324-51070F1A4B59}" destId="{AC8C0B0D-452D-4C64-8FD4-4AEA1DF73640}" srcOrd="0" destOrd="0" presId="urn:microsoft.com/office/officeart/2008/layout/PictureAccentList"/>
    <dgm:cxn modelId="{420CBB9D-C0C9-472C-92C4-5682A8413A07}" type="presParOf" srcId="{AC8C0B0D-452D-4C64-8FD4-4AEA1DF73640}" destId="{3838D7DA-6C2A-4CD6-BEE2-6556312386AE}" srcOrd="0" destOrd="0" presId="urn:microsoft.com/office/officeart/2008/layout/PictureAccentList"/>
    <dgm:cxn modelId="{7A9529D3-E79E-46D1-ADB1-26A9FF8A141E}" type="presParOf" srcId="{3838D7DA-6C2A-4CD6-BEE2-6556312386AE}" destId="{85DBECA0-C30B-47D1-B2F7-1E10E978DD9A}" srcOrd="0" destOrd="0" presId="urn:microsoft.com/office/officeart/2008/layout/PictureAccentList"/>
    <dgm:cxn modelId="{A2574CB6-5A24-417E-8441-53FD3C9AA1F9}" type="presParOf" srcId="{AC8C0B0D-452D-4C64-8FD4-4AEA1DF73640}" destId="{9FFF977A-9165-4275-AED6-9C877C437E0C}" srcOrd="1" destOrd="0" presId="urn:microsoft.com/office/officeart/2008/layout/PictureAccentList"/>
    <dgm:cxn modelId="{5F784719-08BE-442C-8F27-AFED15A7BE81}" type="presParOf" srcId="{9FFF977A-9165-4275-AED6-9C877C437E0C}" destId="{20E8642C-1C67-45DA-85CF-6EE6167056F8}" srcOrd="0" destOrd="0" presId="urn:microsoft.com/office/officeart/2008/layout/PictureAccentList"/>
    <dgm:cxn modelId="{D466F440-A760-4A86-B428-BCC50E813076}" type="presParOf" srcId="{20E8642C-1C67-45DA-85CF-6EE6167056F8}" destId="{77EE10EF-688E-4E4A-B245-7491373C5FAF}" srcOrd="0" destOrd="0" presId="urn:microsoft.com/office/officeart/2008/layout/PictureAccentList"/>
    <dgm:cxn modelId="{E3B0D907-5253-4A69-A1A5-E627B5F711E7}" type="presParOf" srcId="{20E8642C-1C67-45DA-85CF-6EE6167056F8}" destId="{E25AE284-BDB4-4336-997D-8B2E19CA0D83}" srcOrd="1" destOrd="0" presId="urn:microsoft.com/office/officeart/2008/layout/PictureAccentList"/>
    <dgm:cxn modelId="{A963C366-5453-4F7B-95EE-AE5825360647}" type="presParOf" srcId="{9FFF977A-9165-4275-AED6-9C877C437E0C}" destId="{E1D08ADD-5916-419E-ADC9-8295712AEE30}" srcOrd="1" destOrd="0" presId="urn:microsoft.com/office/officeart/2008/layout/PictureAccentList"/>
    <dgm:cxn modelId="{75B90344-2E7A-4971-8741-D90907CDDCF5}" type="presParOf" srcId="{E1D08ADD-5916-419E-ADC9-8295712AEE30}" destId="{A33ADC7F-B6A3-4AB9-B2BE-C33F28EFF3C7}" srcOrd="0" destOrd="0" presId="urn:microsoft.com/office/officeart/2008/layout/PictureAccentList"/>
    <dgm:cxn modelId="{0A9BE513-BFF8-45E5-9F03-DCC62EA7B586}" type="presParOf" srcId="{E1D08ADD-5916-419E-ADC9-8295712AEE30}" destId="{D53CBC84-1F1E-4A6C-B15B-0D77A1CA1932}" srcOrd="1" destOrd="0" presId="urn:microsoft.com/office/officeart/2008/layout/Picture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4BAD81-E46E-4F53-90AE-E683AF682386}"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031A44FE-7015-441E-B451-49839FBE9886}">
      <dgm:prSet phldrT="[Text]"/>
      <dgm:spPr/>
      <dgm:t>
        <a:bodyPr/>
        <a:lstStyle/>
        <a:p>
          <a:r>
            <a:rPr lang="en-US" dirty="0" smtClean="0"/>
            <a:t> </a:t>
          </a:r>
          <a:endParaRPr lang="en-US" dirty="0"/>
        </a:p>
      </dgm:t>
    </dgm:pt>
    <dgm:pt modelId="{63FA160B-54A0-4B2C-BE6E-196535CC7C3E}" type="parTrans" cxnId="{133B4C3E-9B44-4165-8B1F-1078F422805D}">
      <dgm:prSet/>
      <dgm:spPr/>
      <dgm:t>
        <a:bodyPr/>
        <a:lstStyle/>
        <a:p>
          <a:endParaRPr lang="en-US"/>
        </a:p>
      </dgm:t>
    </dgm:pt>
    <dgm:pt modelId="{A621826C-8951-4CBA-A5F6-AEE785C14EBA}" type="sibTrans" cxnId="{133B4C3E-9B44-4165-8B1F-1078F422805D}">
      <dgm:prSet/>
      <dgm:spPr/>
      <dgm:t>
        <a:bodyPr/>
        <a:lstStyle/>
        <a:p>
          <a:endParaRPr lang="en-US"/>
        </a:p>
      </dgm:t>
    </dgm:pt>
    <dgm:pt modelId="{7A846BB4-F17E-4956-8F50-6BCEEA26CE8E}">
      <dgm:prSet phldrT="[Text]"/>
      <dgm:spPr/>
      <dgm:t>
        <a:bodyPr/>
        <a:lstStyle/>
        <a:p>
          <a:r>
            <a:rPr lang="en-US" dirty="0" smtClean="0"/>
            <a:t>o</a:t>
          </a:r>
          <a:endParaRPr lang="en-US" dirty="0"/>
        </a:p>
      </dgm:t>
    </dgm:pt>
    <dgm:pt modelId="{21878338-3B23-49B4-B8D2-1011AF5AE3A4}" type="parTrans" cxnId="{52FB1E71-AA38-4E04-A681-CECCBB37A8FA}">
      <dgm:prSet/>
      <dgm:spPr/>
      <dgm:t>
        <a:bodyPr/>
        <a:lstStyle/>
        <a:p>
          <a:endParaRPr lang="en-US"/>
        </a:p>
      </dgm:t>
    </dgm:pt>
    <dgm:pt modelId="{099C16A4-B2D6-439B-9765-897D98406AF0}" type="sibTrans" cxnId="{52FB1E71-AA38-4E04-A681-CECCBB37A8FA}">
      <dgm:prSet/>
      <dgm:spPr/>
      <dgm:t>
        <a:bodyPr/>
        <a:lstStyle/>
        <a:p>
          <a:endParaRPr lang="en-US"/>
        </a:p>
      </dgm:t>
    </dgm:pt>
    <dgm:pt modelId="{3795E500-9495-44E6-9BD3-AFE1DC77F259}">
      <dgm:prSet phldrT="[Text]"/>
      <dgm:spPr/>
      <dgm:t>
        <a:bodyPr/>
        <a:lstStyle/>
        <a:p>
          <a:r>
            <a:rPr lang="en-US" dirty="0" smtClean="0"/>
            <a:t>e</a:t>
          </a:r>
          <a:endParaRPr lang="en-US" dirty="0"/>
        </a:p>
      </dgm:t>
    </dgm:pt>
    <dgm:pt modelId="{DD47E501-012E-4539-99F6-CC95274042FA}" type="parTrans" cxnId="{0801562F-61CC-491B-8C41-67A87C4A7756}">
      <dgm:prSet/>
      <dgm:spPr/>
      <dgm:t>
        <a:bodyPr/>
        <a:lstStyle/>
        <a:p>
          <a:endParaRPr lang="en-US"/>
        </a:p>
      </dgm:t>
    </dgm:pt>
    <dgm:pt modelId="{462CEDBD-2088-4441-8B46-EEB1F783B2B4}" type="sibTrans" cxnId="{0801562F-61CC-491B-8C41-67A87C4A7756}">
      <dgm:prSet/>
      <dgm:spPr/>
      <dgm:t>
        <a:bodyPr/>
        <a:lstStyle/>
        <a:p>
          <a:endParaRPr lang="en-US"/>
        </a:p>
      </dgm:t>
    </dgm:pt>
    <dgm:pt modelId="{192AAFAB-5C9D-47D1-A9C2-848124B210AF}">
      <dgm:prSet phldrT="[Text]"/>
      <dgm:spPr/>
      <dgm:t>
        <a:bodyPr/>
        <a:lstStyle/>
        <a:p>
          <a:r>
            <a:rPr lang="en-US" dirty="0" err="1" smtClean="0"/>
            <a:t>i</a:t>
          </a:r>
          <a:endParaRPr lang="en-US" dirty="0"/>
        </a:p>
      </dgm:t>
    </dgm:pt>
    <dgm:pt modelId="{FA05425A-F0D4-4F4C-AB1E-331AD274A4D6}" type="parTrans" cxnId="{8E4DF720-E2C8-4AD2-BAA8-D10F0487344D}">
      <dgm:prSet/>
      <dgm:spPr/>
      <dgm:t>
        <a:bodyPr/>
        <a:lstStyle/>
        <a:p>
          <a:endParaRPr lang="en-US"/>
        </a:p>
      </dgm:t>
    </dgm:pt>
    <dgm:pt modelId="{DC264AC8-B8EC-4A82-8832-476822FE28E3}" type="sibTrans" cxnId="{8E4DF720-E2C8-4AD2-BAA8-D10F0487344D}">
      <dgm:prSet/>
      <dgm:spPr/>
      <dgm:t>
        <a:bodyPr/>
        <a:lstStyle/>
        <a:p>
          <a:endParaRPr lang="en-US"/>
        </a:p>
      </dgm:t>
    </dgm:pt>
    <dgm:pt modelId="{8BB3A580-68B7-40AF-88EE-77F07670053D}">
      <dgm:prSet phldrT="[Text]"/>
      <dgm:spPr/>
      <dgm:t>
        <a:bodyPr/>
        <a:lstStyle/>
        <a:p>
          <a:r>
            <a:rPr lang="en-US" dirty="0" smtClean="0"/>
            <a:t>a</a:t>
          </a:r>
          <a:endParaRPr lang="en-US" dirty="0"/>
        </a:p>
      </dgm:t>
    </dgm:pt>
    <dgm:pt modelId="{B3BF7028-FAB1-4D42-8DDD-537E33875C3F}" type="parTrans" cxnId="{A24D6BE0-5A77-4244-AC61-D5464DDF70CA}">
      <dgm:prSet/>
      <dgm:spPr/>
      <dgm:t>
        <a:bodyPr/>
        <a:lstStyle/>
        <a:p>
          <a:endParaRPr lang="en-US"/>
        </a:p>
      </dgm:t>
    </dgm:pt>
    <dgm:pt modelId="{C2977DFF-F4D3-4DE6-88CF-DAB148F3923E}" type="sibTrans" cxnId="{A24D6BE0-5A77-4244-AC61-D5464DDF70CA}">
      <dgm:prSet/>
      <dgm:spPr/>
      <dgm:t>
        <a:bodyPr/>
        <a:lstStyle/>
        <a:p>
          <a:endParaRPr lang="en-US"/>
        </a:p>
      </dgm:t>
    </dgm:pt>
    <dgm:pt modelId="{ED6395E1-038D-4F6A-986E-65EA6F7CAB92}">
      <dgm:prSet phldrT="[Text]"/>
      <dgm:spPr/>
      <dgm:t>
        <a:bodyPr/>
        <a:lstStyle/>
        <a:p>
          <a:r>
            <a:rPr lang="en-US" dirty="0" smtClean="0"/>
            <a:t>n</a:t>
          </a:r>
          <a:endParaRPr lang="en-US" dirty="0"/>
        </a:p>
      </dgm:t>
    </dgm:pt>
    <dgm:pt modelId="{C4D60BC8-DBB7-4975-B604-0FE4C0E8F80F}" type="parTrans" cxnId="{AD2073B6-8ED8-4E32-8E1C-695050E90ED1}">
      <dgm:prSet/>
      <dgm:spPr/>
      <dgm:t>
        <a:bodyPr/>
        <a:lstStyle/>
        <a:p>
          <a:endParaRPr lang="en-US"/>
        </a:p>
      </dgm:t>
    </dgm:pt>
    <dgm:pt modelId="{8F220C11-D4E6-4062-BBE3-FE05D5F13286}" type="sibTrans" cxnId="{AD2073B6-8ED8-4E32-8E1C-695050E90ED1}">
      <dgm:prSet/>
      <dgm:spPr/>
      <dgm:t>
        <a:bodyPr/>
        <a:lstStyle/>
        <a:p>
          <a:endParaRPr lang="en-US"/>
        </a:p>
      </dgm:t>
    </dgm:pt>
    <dgm:pt modelId="{EC01A5C3-DAFE-4972-8F32-C0A1EFD392DA}">
      <dgm:prSet phldrT="[Text]"/>
      <dgm:spPr/>
      <dgm:t>
        <a:bodyPr/>
        <a:lstStyle/>
        <a:p>
          <a:r>
            <a:rPr lang="en-US" dirty="0" smtClean="0"/>
            <a:t>n</a:t>
          </a:r>
          <a:endParaRPr lang="en-US" dirty="0"/>
        </a:p>
      </dgm:t>
    </dgm:pt>
    <dgm:pt modelId="{6FF8E7CC-988B-40BB-B54C-BBA3C8208799}" type="parTrans" cxnId="{7C889EE0-E104-4D05-A935-BD7A591DB89C}">
      <dgm:prSet/>
      <dgm:spPr/>
      <dgm:t>
        <a:bodyPr/>
        <a:lstStyle/>
        <a:p>
          <a:endParaRPr lang="en-US"/>
        </a:p>
      </dgm:t>
    </dgm:pt>
    <dgm:pt modelId="{D781F0C3-C723-4F70-ACF9-EFA4966E4373}" type="sibTrans" cxnId="{7C889EE0-E104-4D05-A935-BD7A591DB89C}">
      <dgm:prSet/>
      <dgm:spPr/>
      <dgm:t>
        <a:bodyPr/>
        <a:lstStyle/>
        <a:p>
          <a:endParaRPr lang="en-US"/>
        </a:p>
      </dgm:t>
    </dgm:pt>
    <dgm:pt modelId="{967B3E7E-50C9-41D6-B9F8-BCCFDFA1402C}">
      <dgm:prSet phldrT="[Text]"/>
      <dgm:spPr/>
      <dgm:t>
        <a:bodyPr/>
        <a:lstStyle/>
        <a:p>
          <a:r>
            <a:rPr lang="en-US" dirty="0" smtClean="0"/>
            <a:t>n</a:t>
          </a:r>
          <a:endParaRPr lang="en-US" dirty="0"/>
        </a:p>
      </dgm:t>
    </dgm:pt>
    <dgm:pt modelId="{008F76A2-13F2-4473-9638-46A542F4C17F}" type="parTrans" cxnId="{FB33289A-D46F-4813-BE1D-B3406A794A9A}">
      <dgm:prSet/>
      <dgm:spPr/>
      <dgm:t>
        <a:bodyPr/>
        <a:lstStyle/>
        <a:p>
          <a:endParaRPr lang="en-US"/>
        </a:p>
      </dgm:t>
    </dgm:pt>
    <dgm:pt modelId="{182ECE7B-99AD-4906-9998-D62A432D8A77}" type="sibTrans" cxnId="{FB33289A-D46F-4813-BE1D-B3406A794A9A}">
      <dgm:prSet/>
      <dgm:spPr/>
      <dgm:t>
        <a:bodyPr/>
        <a:lstStyle/>
        <a:p>
          <a:endParaRPr lang="en-US"/>
        </a:p>
      </dgm:t>
    </dgm:pt>
    <dgm:pt modelId="{493DCAA2-7E85-4252-9C8F-4D047ED6A9A1}">
      <dgm:prSet phldrT="[Text]"/>
      <dgm:spPr/>
      <dgm:t>
        <a:bodyPr/>
        <a:lstStyle/>
        <a:p>
          <a:r>
            <a:rPr lang="en-US" dirty="0" smtClean="0"/>
            <a:t>t</a:t>
          </a:r>
          <a:endParaRPr lang="en-US" dirty="0"/>
        </a:p>
      </dgm:t>
    </dgm:pt>
    <dgm:pt modelId="{8F4BDD4F-F433-4009-A852-B71E429C2DD2}" type="parTrans" cxnId="{C6E5235A-4BF6-4DE0-8603-05E2EF11DF0A}">
      <dgm:prSet/>
      <dgm:spPr/>
      <dgm:t>
        <a:bodyPr/>
        <a:lstStyle/>
        <a:p>
          <a:endParaRPr lang="en-US"/>
        </a:p>
      </dgm:t>
    </dgm:pt>
    <dgm:pt modelId="{C56254E3-B051-4BE7-B2B2-70513F2CFA95}" type="sibTrans" cxnId="{C6E5235A-4BF6-4DE0-8603-05E2EF11DF0A}">
      <dgm:prSet/>
      <dgm:spPr/>
      <dgm:t>
        <a:bodyPr/>
        <a:lstStyle/>
        <a:p>
          <a:endParaRPr lang="en-US"/>
        </a:p>
      </dgm:t>
    </dgm:pt>
    <dgm:pt modelId="{3BA801CC-9B4D-47FF-AD98-5B3965896222}" type="pres">
      <dgm:prSet presAssocID="{0F4BAD81-E46E-4F53-90AE-E683AF682386}" presName="hierChild1" presStyleCnt="0">
        <dgm:presLayoutVars>
          <dgm:chPref val="1"/>
          <dgm:dir/>
          <dgm:animOne val="branch"/>
          <dgm:animLvl val="lvl"/>
          <dgm:resizeHandles/>
        </dgm:presLayoutVars>
      </dgm:prSet>
      <dgm:spPr/>
      <dgm:t>
        <a:bodyPr/>
        <a:lstStyle/>
        <a:p>
          <a:endParaRPr lang="en-US"/>
        </a:p>
      </dgm:t>
    </dgm:pt>
    <dgm:pt modelId="{ACB4279C-1B8A-4C83-B8B2-E2E486E7C3EC}" type="pres">
      <dgm:prSet presAssocID="{031A44FE-7015-441E-B451-49839FBE9886}" presName="hierRoot1" presStyleCnt="0"/>
      <dgm:spPr/>
    </dgm:pt>
    <dgm:pt modelId="{332611C7-9DD2-4209-ACAB-6FCA60D9E126}" type="pres">
      <dgm:prSet presAssocID="{031A44FE-7015-441E-B451-49839FBE9886}" presName="composite" presStyleCnt="0"/>
      <dgm:spPr/>
    </dgm:pt>
    <dgm:pt modelId="{BA29DCC5-2431-4CCE-B317-F9587E15CD66}" type="pres">
      <dgm:prSet presAssocID="{031A44FE-7015-441E-B451-49839FBE9886}" presName="image" presStyleLbl="node0" presStyleIdx="0" presStyleCnt="1"/>
      <dgm:spPr/>
    </dgm:pt>
    <dgm:pt modelId="{8B709D91-7E56-40AC-AFF7-60E5F8BB8D07}" type="pres">
      <dgm:prSet presAssocID="{031A44FE-7015-441E-B451-49839FBE9886}" presName="text" presStyleLbl="revTx" presStyleIdx="0" presStyleCnt="9">
        <dgm:presLayoutVars>
          <dgm:chPref val="3"/>
        </dgm:presLayoutVars>
      </dgm:prSet>
      <dgm:spPr/>
      <dgm:t>
        <a:bodyPr/>
        <a:lstStyle/>
        <a:p>
          <a:endParaRPr lang="en-US"/>
        </a:p>
      </dgm:t>
    </dgm:pt>
    <dgm:pt modelId="{B64BCAB2-1EFA-4BD4-80CA-60685430D029}" type="pres">
      <dgm:prSet presAssocID="{031A44FE-7015-441E-B451-49839FBE9886}" presName="hierChild2" presStyleCnt="0"/>
      <dgm:spPr/>
    </dgm:pt>
    <dgm:pt modelId="{D5791E7F-699B-4BF2-9AD7-ADDB6F259EEF}" type="pres">
      <dgm:prSet presAssocID="{8F4BDD4F-F433-4009-A852-B71E429C2DD2}" presName="Name10" presStyleLbl="parChTrans1D2" presStyleIdx="0" presStyleCnt="2"/>
      <dgm:spPr/>
      <dgm:t>
        <a:bodyPr/>
        <a:lstStyle/>
        <a:p>
          <a:endParaRPr lang="en-US"/>
        </a:p>
      </dgm:t>
    </dgm:pt>
    <dgm:pt modelId="{3C7A789E-50DD-4270-B1B3-2CDED8677F64}" type="pres">
      <dgm:prSet presAssocID="{493DCAA2-7E85-4252-9C8F-4D047ED6A9A1}" presName="hierRoot2" presStyleCnt="0"/>
      <dgm:spPr/>
    </dgm:pt>
    <dgm:pt modelId="{D42936E0-0503-4D0A-A10F-FF3BB5CD8F49}" type="pres">
      <dgm:prSet presAssocID="{493DCAA2-7E85-4252-9C8F-4D047ED6A9A1}" presName="composite2" presStyleCnt="0"/>
      <dgm:spPr/>
    </dgm:pt>
    <dgm:pt modelId="{3B6C5E6D-1B44-4AD3-80D9-B3B91D60FCF8}" type="pres">
      <dgm:prSet presAssocID="{493DCAA2-7E85-4252-9C8F-4D047ED6A9A1}" presName="image2" presStyleLbl="node2" presStyleIdx="0" presStyleCnt="2"/>
      <dgm:spPr/>
    </dgm:pt>
    <dgm:pt modelId="{3E9B555B-6382-48D0-AF08-23FB968945AF}" type="pres">
      <dgm:prSet presAssocID="{493DCAA2-7E85-4252-9C8F-4D047ED6A9A1}" presName="text2" presStyleLbl="revTx" presStyleIdx="1" presStyleCnt="9">
        <dgm:presLayoutVars>
          <dgm:chPref val="3"/>
        </dgm:presLayoutVars>
      </dgm:prSet>
      <dgm:spPr/>
      <dgm:t>
        <a:bodyPr/>
        <a:lstStyle/>
        <a:p>
          <a:endParaRPr lang="en-US"/>
        </a:p>
      </dgm:t>
    </dgm:pt>
    <dgm:pt modelId="{246F331C-67A9-445B-B3E3-885CC0CBA2DE}" type="pres">
      <dgm:prSet presAssocID="{493DCAA2-7E85-4252-9C8F-4D047ED6A9A1}" presName="hierChild3" presStyleCnt="0"/>
      <dgm:spPr/>
    </dgm:pt>
    <dgm:pt modelId="{5AEAD41D-1D65-461A-8396-DFC334E8F880}" type="pres">
      <dgm:prSet presAssocID="{21878338-3B23-49B4-B8D2-1011AF5AE3A4}" presName="Name17" presStyleLbl="parChTrans1D3" presStyleIdx="0" presStyleCnt="3"/>
      <dgm:spPr/>
      <dgm:t>
        <a:bodyPr/>
        <a:lstStyle/>
        <a:p>
          <a:endParaRPr lang="en-US"/>
        </a:p>
      </dgm:t>
    </dgm:pt>
    <dgm:pt modelId="{AA8374ED-383D-4C5C-80DB-EF94FBD9D5EB}" type="pres">
      <dgm:prSet presAssocID="{7A846BB4-F17E-4956-8F50-6BCEEA26CE8E}" presName="hierRoot3" presStyleCnt="0"/>
      <dgm:spPr/>
    </dgm:pt>
    <dgm:pt modelId="{ADE3FCB6-8929-4AF2-8533-190478EA9C44}" type="pres">
      <dgm:prSet presAssocID="{7A846BB4-F17E-4956-8F50-6BCEEA26CE8E}" presName="composite3" presStyleCnt="0"/>
      <dgm:spPr/>
    </dgm:pt>
    <dgm:pt modelId="{94CA639C-73BA-41AC-BD4B-8F04F419D618}" type="pres">
      <dgm:prSet presAssocID="{7A846BB4-F17E-4956-8F50-6BCEEA26CE8E}" presName="image3" presStyleLbl="node3" presStyleIdx="0" presStyleCnt="3"/>
      <dgm:spPr/>
    </dgm:pt>
    <dgm:pt modelId="{AD57F5B6-294C-4DD0-8931-068ADB491B03}" type="pres">
      <dgm:prSet presAssocID="{7A846BB4-F17E-4956-8F50-6BCEEA26CE8E}" presName="text3" presStyleLbl="revTx" presStyleIdx="2" presStyleCnt="9">
        <dgm:presLayoutVars>
          <dgm:chPref val="3"/>
        </dgm:presLayoutVars>
      </dgm:prSet>
      <dgm:spPr/>
      <dgm:t>
        <a:bodyPr/>
        <a:lstStyle/>
        <a:p>
          <a:endParaRPr lang="en-US"/>
        </a:p>
      </dgm:t>
    </dgm:pt>
    <dgm:pt modelId="{8ECE3511-18DE-4777-A771-81F7B1389A79}" type="pres">
      <dgm:prSet presAssocID="{7A846BB4-F17E-4956-8F50-6BCEEA26CE8E}" presName="hierChild4" presStyleCnt="0"/>
      <dgm:spPr/>
    </dgm:pt>
    <dgm:pt modelId="{6EEA31BB-3610-4A82-9EAE-97ABA45A8DDA}" type="pres">
      <dgm:prSet presAssocID="{DD47E501-012E-4539-99F6-CC95274042FA}" presName="Name17" presStyleLbl="parChTrans1D3" presStyleIdx="1" presStyleCnt="3"/>
      <dgm:spPr/>
      <dgm:t>
        <a:bodyPr/>
        <a:lstStyle/>
        <a:p>
          <a:endParaRPr lang="en-US"/>
        </a:p>
      </dgm:t>
    </dgm:pt>
    <dgm:pt modelId="{E562A4CD-51D3-430F-BA09-3FAC7A7B7EAD}" type="pres">
      <dgm:prSet presAssocID="{3795E500-9495-44E6-9BD3-AFE1DC77F259}" presName="hierRoot3" presStyleCnt="0"/>
      <dgm:spPr/>
    </dgm:pt>
    <dgm:pt modelId="{3DDDF324-610B-4209-8876-BAD090730B0B}" type="pres">
      <dgm:prSet presAssocID="{3795E500-9495-44E6-9BD3-AFE1DC77F259}" presName="composite3" presStyleCnt="0"/>
      <dgm:spPr/>
    </dgm:pt>
    <dgm:pt modelId="{B8076008-D3D0-4AD3-A834-713C2667FC54}" type="pres">
      <dgm:prSet presAssocID="{3795E500-9495-44E6-9BD3-AFE1DC77F259}" presName="image3" presStyleLbl="node3" presStyleIdx="1" presStyleCnt="3"/>
      <dgm:spPr/>
    </dgm:pt>
    <dgm:pt modelId="{D0941745-6CF9-40F9-A947-39B21C774F58}" type="pres">
      <dgm:prSet presAssocID="{3795E500-9495-44E6-9BD3-AFE1DC77F259}" presName="text3" presStyleLbl="revTx" presStyleIdx="3" presStyleCnt="9">
        <dgm:presLayoutVars>
          <dgm:chPref val="3"/>
        </dgm:presLayoutVars>
      </dgm:prSet>
      <dgm:spPr/>
      <dgm:t>
        <a:bodyPr/>
        <a:lstStyle/>
        <a:p>
          <a:endParaRPr lang="en-US"/>
        </a:p>
      </dgm:t>
    </dgm:pt>
    <dgm:pt modelId="{CB25092A-B2B7-421D-9FA5-40BEC2FF7A27}" type="pres">
      <dgm:prSet presAssocID="{3795E500-9495-44E6-9BD3-AFE1DC77F259}" presName="hierChild4" presStyleCnt="0"/>
      <dgm:spPr/>
    </dgm:pt>
    <dgm:pt modelId="{279D8377-A95B-445C-9136-47A9ED167BB1}" type="pres">
      <dgm:prSet presAssocID="{B3BF7028-FAB1-4D42-8DDD-537E33875C3F}" presName="Name23" presStyleLbl="parChTrans1D4" presStyleIdx="0" presStyleCnt="3"/>
      <dgm:spPr/>
      <dgm:t>
        <a:bodyPr/>
        <a:lstStyle/>
        <a:p>
          <a:endParaRPr lang="en-US"/>
        </a:p>
      </dgm:t>
    </dgm:pt>
    <dgm:pt modelId="{226573EF-0DB3-4982-AC44-2AC2D63589A8}" type="pres">
      <dgm:prSet presAssocID="{8BB3A580-68B7-40AF-88EE-77F07670053D}" presName="hierRoot4" presStyleCnt="0"/>
      <dgm:spPr/>
    </dgm:pt>
    <dgm:pt modelId="{5EB7BF8F-5179-42BE-AD23-C779972163CA}" type="pres">
      <dgm:prSet presAssocID="{8BB3A580-68B7-40AF-88EE-77F07670053D}" presName="composite4" presStyleCnt="0"/>
      <dgm:spPr/>
    </dgm:pt>
    <dgm:pt modelId="{DC51A3AB-D8C5-42DC-8DFE-9299D7B4A6AD}" type="pres">
      <dgm:prSet presAssocID="{8BB3A580-68B7-40AF-88EE-77F07670053D}" presName="image4" presStyleLbl="node4" presStyleIdx="0" presStyleCnt="3"/>
      <dgm:spPr/>
    </dgm:pt>
    <dgm:pt modelId="{3E937BE6-123D-49E8-905F-42FB4BCCFD73}" type="pres">
      <dgm:prSet presAssocID="{8BB3A580-68B7-40AF-88EE-77F07670053D}" presName="text4" presStyleLbl="revTx" presStyleIdx="4" presStyleCnt="9">
        <dgm:presLayoutVars>
          <dgm:chPref val="3"/>
        </dgm:presLayoutVars>
      </dgm:prSet>
      <dgm:spPr/>
      <dgm:t>
        <a:bodyPr/>
        <a:lstStyle/>
        <a:p>
          <a:endParaRPr lang="en-US"/>
        </a:p>
      </dgm:t>
    </dgm:pt>
    <dgm:pt modelId="{FA06556C-91D1-4F2E-977D-8BF66D9B199B}" type="pres">
      <dgm:prSet presAssocID="{8BB3A580-68B7-40AF-88EE-77F07670053D}" presName="hierChild5" presStyleCnt="0"/>
      <dgm:spPr/>
    </dgm:pt>
    <dgm:pt modelId="{CA036176-8AB0-49F7-B9EA-5BA7D469D6A4}" type="pres">
      <dgm:prSet presAssocID="{C4D60BC8-DBB7-4975-B604-0FE4C0E8F80F}" presName="Name23" presStyleLbl="parChTrans1D4" presStyleIdx="1" presStyleCnt="3"/>
      <dgm:spPr/>
      <dgm:t>
        <a:bodyPr/>
        <a:lstStyle/>
        <a:p>
          <a:endParaRPr lang="en-US"/>
        </a:p>
      </dgm:t>
    </dgm:pt>
    <dgm:pt modelId="{03AFFFFD-9CEA-4FFB-8A0B-60C39737DDFB}" type="pres">
      <dgm:prSet presAssocID="{ED6395E1-038D-4F6A-986E-65EA6F7CAB92}" presName="hierRoot4" presStyleCnt="0"/>
      <dgm:spPr/>
    </dgm:pt>
    <dgm:pt modelId="{E657EFCF-EBCC-4FB0-890A-0B82131ADFCE}" type="pres">
      <dgm:prSet presAssocID="{ED6395E1-038D-4F6A-986E-65EA6F7CAB92}" presName="composite4" presStyleCnt="0"/>
      <dgm:spPr/>
    </dgm:pt>
    <dgm:pt modelId="{09BFBE32-05EC-476F-A6CB-CB616E1C0FA1}" type="pres">
      <dgm:prSet presAssocID="{ED6395E1-038D-4F6A-986E-65EA6F7CAB92}" presName="image4" presStyleLbl="node4" presStyleIdx="1" presStyleCnt="3"/>
      <dgm:spPr/>
    </dgm:pt>
    <dgm:pt modelId="{CCB044F8-9FB8-47E4-8CA0-28471C2D4C5B}" type="pres">
      <dgm:prSet presAssocID="{ED6395E1-038D-4F6A-986E-65EA6F7CAB92}" presName="text4" presStyleLbl="revTx" presStyleIdx="5" presStyleCnt="9">
        <dgm:presLayoutVars>
          <dgm:chPref val="3"/>
        </dgm:presLayoutVars>
      </dgm:prSet>
      <dgm:spPr/>
      <dgm:t>
        <a:bodyPr/>
        <a:lstStyle/>
        <a:p>
          <a:endParaRPr lang="en-US"/>
        </a:p>
      </dgm:t>
    </dgm:pt>
    <dgm:pt modelId="{0ACEA489-50AE-44B2-B8D7-C6584955CA49}" type="pres">
      <dgm:prSet presAssocID="{ED6395E1-038D-4F6A-986E-65EA6F7CAB92}" presName="hierChild5" presStyleCnt="0"/>
      <dgm:spPr/>
    </dgm:pt>
    <dgm:pt modelId="{69791D62-5803-47A8-8D93-09D2799CAA57}" type="pres">
      <dgm:prSet presAssocID="{FA05425A-F0D4-4F4C-AB1E-331AD274A4D6}" presName="Name10" presStyleLbl="parChTrans1D2" presStyleIdx="1" presStyleCnt="2"/>
      <dgm:spPr/>
      <dgm:t>
        <a:bodyPr/>
        <a:lstStyle/>
        <a:p>
          <a:endParaRPr lang="en-US"/>
        </a:p>
      </dgm:t>
    </dgm:pt>
    <dgm:pt modelId="{37F200F0-ABD5-4B24-BB0D-999A3A8B00CF}" type="pres">
      <dgm:prSet presAssocID="{192AAFAB-5C9D-47D1-A9C2-848124B210AF}" presName="hierRoot2" presStyleCnt="0"/>
      <dgm:spPr/>
    </dgm:pt>
    <dgm:pt modelId="{CB639E8D-0731-492A-81E0-E43CA9C2E6AE}" type="pres">
      <dgm:prSet presAssocID="{192AAFAB-5C9D-47D1-A9C2-848124B210AF}" presName="composite2" presStyleCnt="0"/>
      <dgm:spPr/>
    </dgm:pt>
    <dgm:pt modelId="{DD4AACC8-8288-4AD6-84CE-AE3032146E00}" type="pres">
      <dgm:prSet presAssocID="{192AAFAB-5C9D-47D1-A9C2-848124B210AF}" presName="image2" presStyleLbl="node2" presStyleIdx="1" presStyleCnt="2"/>
      <dgm:spPr/>
    </dgm:pt>
    <dgm:pt modelId="{0CC81B5B-8CBC-430E-85BE-35C2D1D556C2}" type="pres">
      <dgm:prSet presAssocID="{192AAFAB-5C9D-47D1-A9C2-848124B210AF}" presName="text2" presStyleLbl="revTx" presStyleIdx="6" presStyleCnt="9">
        <dgm:presLayoutVars>
          <dgm:chPref val="3"/>
        </dgm:presLayoutVars>
      </dgm:prSet>
      <dgm:spPr/>
      <dgm:t>
        <a:bodyPr/>
        <a:lstStyle/>
        <a:p>
          <a:endParaRPr lang="en-US"/>
        </a:p>
      </dgm:t>
    </dgm:pt>
    <dgm:pt modelId="{5800BF29-1FD4-4CBE-A774-5EFF2711DE5B}" type="pres">
      <dgm:prSet presAssocID="{192AAFAB-5C9D-47D1-A9C2-848124B210AF}" presName="hierChild3" presStyleCnt="0"/>
      <dgm:spPr/>
    </dgm:pt>
    <dgm:pt modelId="{0F5BB3FE-FCEF-4366-8A42-6C34756A85A5}" type="pres">
      <dgm:prSet presAssocID="{6FF8E7CC-988B-40BB-B54C-BBA3C8208799}" presName="Name17" presStyleLbl="parChTrans1D3" presStyleIdx="2" presStyleCnt="3"/>
      <dgm:spPr/>
      <dgm:t>
        <a:bodyPr/>
        <a:lstStyle/>
        <a:p>
          <a:endParaRPr lang="en-US"/>
        </a:p>
      </dgm:t>
    </dgm:pt>
    <dgm:pt modelId="{CD151979-9DED-4971-8C52-8757C67C12DE}" type="pres">
      <dgm:prSet presAssocID="{EC01A5C3-DAFE-4972-8F32-C0A1EFD392DA}" presName="hierRoot3" presStyleCnt="0"/>
      <dgm:spPr/>
    </dgm:pt>
    <dgm:pt modelId="{5104E1D3-83BC-4A8E-BB85-605B1FAF3E2F}" type="pres">
      <dgm:prSet presAssocID="{EC01A5C3-DAFE-4972-8F32-C0A1EFD392DA}" presName="composite3" presStyleCnt="0"/>
      <dgm:spPr/>
    </dgm:pt>
    <dgm:pt modelId="{E0F0D930-C45C-4C82-AB15-73A10496B757}" type="pres">
      <dgm:prSet presAssocID="{EC01A5C3-DAFE-4972-8F32-C0A1EFD392DA}" presName="image3" presStyleLbl="node3" presStyleIdx="2" presStyleCnt="3"/>
      <dgm:spPr/>
    </dgm:pt>
    <dgm:pt modelId="{6702D126-C00E-46A2-A1C1-CB376D490715}" type="pres">
      <dgm:prSet presAssocID="{EC01A5C3-DAFE-4972-8F32-C0A1EFD392DA}" presName="text3" presStyleLbl="revTx" presStyleIdx="7" presStyleCnt="9">
        <dgm:presLayoutVars>
          <dgm:chPref val="3"/>
        </dgm:presLayoutVars>
      </dgm:prSet>
      <dgm:spPr/>
      <dgm:t>
        <a:bodyPr/>
        <a:lstStyle/>
        <a:p>
          <a:endParaRPr lang="en-US"/>
        </a:p>
      </dgm:t>
    </dgm:pt>
    <dgm:pt modelId="{CB63B260-2F5E-42E8-9F62-0BF5B8128D7C}" type="pres">
      <dgm:prSet presAssocID="{EC01A5C3-DAFE-4972-8F32-C0A1EFD392DA}" presName="hierChild4" presStyleCnt="0"/>
      <dgm:spPr/>
    </dgm:pt>
    <dgm:pt modelId="{085451EA-C5ED-48AA-B57F-85F0359A634C}" type="pres">
      <dgm:prSet presAssocID="{008F76A2-13F2-4473-9638-46A542F4C17F}" presName="Name23" presStyleLbl="parChTrans1D4" presStyleIdx="2" presStyleCnt="3"/>
      <dgm:spPr/>
      <dgm:t>
        <a:bodyPr/>
        <a:lstStyle/>
        <a:p>
          <a:endParaRPr lang="en-US"/>
        </a:p>
      </dgm:t>
    </dgm:pt>
    <dgm:pt modelId="{1CFCC24D-603A-405C-964C-5FB32C358BD9}" type="pres">
      <dgm:prSet presAssocID="{967B3E7E-50C9-41D6-B9F8-BCCFDFA1402C}" presName="hierRoot4" presStyleCnt="0"/>
      <dgm:spPr/>
    </dgm:pt>
    <dgm:pt modelId="{595366AF-A3DB-45AB-9801-E660769A06DD}" type="pres">
      <dgm:prSet presAssocID="{967B3E7E-50C9-41D6-B9F8-BCCFDFA1402C}" presName="composite4" presStyleCnt="0"/>
      <dgm:spPr/>
    </dgm:pt>
    <dgm:pt modelId="{938FBB58-D5C5-472E-ADAC-BC9D9C5B4D9D}" type="pres">
      <dgm:prSet presAssocID="{967B3E7E-50C9-41D6-B9F8-BCCFDFA1402C}" presName="image4" presStyleLbl="node4" presStyleIdx="2" presStyleCnt="3"/>
      <dgm:spPr/>
    </dgm:pt>
    <dgm:pt modelId="{DECBB2C7-15EB-4FD4-B39C-D2009DF46EF8}" type="pres">
      <dgm:prSet presAssocID="{967B3E7E-50C9-41D6-B9F8-BCCFDFA1402C}" presName="text4" presStyleLbl="revTx" presStyleIdx="8" presStyleCnt="9">
        <dgm:presLayoutVars>
          <dgm:chPref val="3"/>
        </dgm:presLayoutVars>
      </dgm:prSet>
      <dgm:spPr/>
      <dgm:t>
        <a:bodyPr/>
        <a:lstStyle/>
        <a:p>
          <a:endParaRPr lang="en-US"/>
        </a:p>
      </dgm:t>
    </dgm:pt>
    <dgm:pt modelId="{62DD6645-7CAB-4370-8935-F684DA9DB4DC}" type="pres">
      <dgm:prSet presAssocID="{967B3E7E-50C9-41D6-B9F8-BCCFDFA1402C}" presName="hierChild5" presStyleCnt="0"/>
      <dgm:spPr/>
    </dgm:pt>
  </dgm:ptLst>
  <dgm:cxnLst>
    <dgm:cxn modelId="{8E4DF720-E2C8-4AD2-BAA8-D10F0487344D}" srcId="{031A44FE-7015-441E-B451-49839FBE9886}" destId="{192AAFAB-5C9D-47D1-A9C2-848124B210AF}" srcOrd="1" destOrd="0" parTransId="{FA05425A-F0D4-4F4C-AB1E-331AD274A4D6}" sibTransId="{DC264AC8-B8EC-4A82-8832-476822FE28E3}"/>
    <dgm:cxn modelId="{B1953575-C5A4-48FB-920D-B86EBEF68DFB}" type="presOf" srcId="{3795E500-9495-44E6-9BD3-AFE1DC77F259}" destId="{D0941745-6CF9-40F9-A947-39B21C774F58}" srcOrd="0" destOrd="0" presId="urn:microsoft.com/office/officeart/2009/layout/CirclePictureHierarchy"/>
    <dgm:cxn modelId="{E959D9C9-C5E1-4E57-85E5-084C92356EAC}" type="presOf" srcId="{031A44FE-7015-441E-B451-49839FBE9886}" destId="{8B709D91-7E56-40AC-AFF7-60E5F8BB8D07}" srcOrd="0" destOrd="0" presId="urn:microsoft.com/office/officeart/2009/layout/CirclePictureHierarchy"/>
    <dgm:cxn modelId="{A24D6BE0-5A77-4244-AC61-D5464DDF70CA}" srcId="{3795E500-9495-44E6-9BD3-AFE1DC77F259}" destId="{8BB3A580-68B7-40AF-88EE-77F07670053D}" srcOrd="0" destOrd="0" parTransId="{B3BF7028-FAB1-4D42-8DDD-537E33875C3F}" sibTransId="{C2977DFF-F4D3-4DE6-88CF-DAB148F3923E}"/>
    <dgm:cxn modelId="{FB33289A-D46F-4813-BE1D-B3406A794A9A}" srcId="{EC01A5C3-DAFE-4972-8F32-C0A1EFD392DA}" destId="{967B3E7E-50C9-41D6-B9F8-BCCFDFA1402C}" srcOrd="0" destOrd="0" parTransId="{008F76A2-13F2-4473-9638-46A542F4C17F}" sibTransId="{182ECE7B-99AD-4906-9998-D62A432D8A77}"/>
    <dgm:cxn modelId="{7C889EE0-E104-4D05-A935-BD7A591DB89C}" srcId="{192AAFAB-5C9D-47D1-A9C2-848124B210AF}" destId="{EC01A5C3-DAFE-4972-8F32-C0A1EFD392DA}" srcOrd="0" destOrd="0" parTransId="{6FF8E7CC-988B-40BB-B54C-BBA3C8208799}" sibTransId="{D781F0C3-C723-4F70-ACF9-EFA4966E4373}"/>
    <dgm:cxn modelId="{4707F7B1-AFD8-425A-8204-5198531B829E}" type="presOf" srcId="{C4D60BC8-DBB7-4975-B604-0FE4C0E8F80F}" destId="{CA036176-8AB0-49F7-B9EA-5BA7D469D6A4}" srcOrd="0" destOrd="0" presId="urn:microsoft.com/office/officeart/2009/layout/CirclePictureHierarchy"/>
    <dgm:cxn modelId="{CDE33989-6555-40A4-997B-B365FB6ECE85}" type="presOf" srcId="{FA05425A-F0D4-4F4C-AB1E-331AD274A4D6}" destId="{69791D62-5803-47A8-8D93-09D2799CAA57}" srcOrd="0" destOrd="0" presId="urn:microsoft.com/office/officeart/2009/layout/CirclePictureHierarchy"/>
    <dgm:cxn modelId="{B9710C3F-2C8C-4C21-88E9-FD5092252B92}" type="presOf" srcId="{008F76A2-13F2-4473-9638-46A542F4C17F}" destId="{085451EA-C5ED-48AA-B57F-85F0359A634C}" srcOrd="0" destOrd="0" presId="urn:microsoft.com/office/officeart/2009/layout/CirclePictureHierarchy"/>
    <dgm:cxn modelId="{C6E5235A-4BF6-4DE0-8603-05E2EF11DF0A}" srcId="{031A44FE-7015-441E-B451-49839FBE9886}" destId="{493DCAA2-7E85-4252-9C8F-4D047ED6A9A1}" srcOrd="0" destOrd="0" parTransId="{8F4BDD4F-F433-4009-A852-B71E429C2DD2}" sibTransId="{C56254E3-B051-4BE7-B2B2-70513F2CFA95}"/>
    <dgm:cxn modelId="{E6BDBB9C-B142-47C1-BC3A-C0B678948C84}" type="presOf" srcId="{7A846BB4-F17E-4956-8F50-6BCEEA26CE8E}" destId="{AD57F5B6-294C-4DD0-8931-068ADB491B03}" srcOrd="0" destOrd="0" presId="urn:microsoft.com/office/officeart/2009/layout/CirclePictureHierarchy"/>
    <dgm:cxn modelId="{6676C69B-8724-410D-BA02-C5137E893367}" type="presOf" srcId="{493DCAA2-7E85-4252-9C8F-4D047ED6A9A1}" destId="{3E9B555B-6382-48D0-AF08-23FB968945AF}" srcOrd="0" destOrd="0" presId="urn:microsoft.com/office/officeart/2009/layout/CirclePictureHierarchy"/>
    <dgm:cxn modelId="{52FB1E71-AA38-4E04-A681-CECCBB37A8FA}" srcId="{493DCAA2-7E85-4252-9C8F-4D047ED6A9A1}" destId="{7A846BB4-F17E-4956-8F50-6BCEEA26CE8E}" srcOrd="0" destOrd="0" parTransId="{21878338-3B23-49B4-B8D2-1011AF5AE3A4}" sibTransId="{099C16A4-B2D6-439B-9765-897D98406AF0}"/>
    <dgm:cxn modelId="{AD2073B6-8ED8-4E32-8E1C-695050E90ED1}" srcId="{3795E500-9495-44E6-9BD3-AFE1DC77F259}" destId="{ED6395E1-038D-4F6A-986E-65EA6F7CAB92}" srcOrd="1" destOrd="0" parTransId="{C4D60BC8-DBB7-4975-B604-0FE4C0E8F80F}" sibTransId="{8F220C11-D4E6-4062-BBE3-FE05D5F13286}"/>
    <dgm:cxn modelId="{72A6A8E1-773C-49D8-B749-1EAD61466F2E}" type="presOf" srcId="{DD47E501-012E-4539-99F6-CC95274042FA}" destId="{6EEA31BB-3610-4A82-9EAE-97ABA45A8DDA}" srcOrd="0" destOrd="0" presId="urn:microsoft.com/office/officeart/2009/layout/CirclePictureHierarchy"/>
    <dgm:cxn modelId="{E5A4D655-B48A-42DD-83CE-C6313E56A456}" type="presOf" srcId="{6FF8E7CC-988B-40BB-B54C-BBA3C8208799}" destId="{0F5BB3FE-FCEF-4366-8A42-6C34756A85A5}" srcOrd="0" destOrd="0" presId="urn:microsoft.com/office/officeart/2009/layout/CirclePictureHierarchy"/>
    <dgm:cxn modelId="{EA1490EF-EA99-4077-B50A-8E4B8D48C4DC}" type="presOf" srcId="{8BB3A580-68B7-40AF-88EE-77F07670053D}" destId="{3E937BE6-123D-49E8-905F-42FB4BCCFD73}" srcOrd="0" destOrd="0" presId="urn:microsoft.com/office/officeart/2009/layout/CirclePictureHierarchy"/>
    <dgm:cxn modelId="{AFC228D0-28B0-4460-A500-9DDE24D0386A}" type="presOf" srcId="{8F4BDD4F-F433-4009-A852-B71E429C2DD2}" destId="{D5791E7F-699B-4BF2-9AD7-ADDB6F259EEF}" srcOrd="0" destOrd="0" presId="urn:microsoft.com/office/officeart/2009/layout/CirclePictureHierarchy"/>
    <dgm:cxn modelId="{2E5CFEA7-3609-4EA9-85C2-CEFEE9005CCE}" type="presOf" srcId="{967B3E7E-50C9-41D6-B9F8-BCCFDFA1402C}" destId="{DECBB2C7-15EB-4FD4-B39C-D2009DF46EF8}" srcOrd="0" destOrd="0" presId="urn:microsoft.com/office/officeart/2009/layout/CirclePictureHierarchy"/>
    <dgm:cxn modelId="{133B4C3E-9B44-4165-8B1F-1078F422805D}" srcId="{0F4BAD81-E46E-4F53-90AE-E683AF682386}" destId="{031A44FE-7015-441E-B451-49839FBE9886}" srcOrd="0" destOrd="0" parTransId="{63FA160B-54A0-4B2C-BE6E-196535CC7C3E}" sibTransId="{A621826C-8951-4CBA-A5F6-AEE785C14EBA}"/>
    <dgm:cxn modelId="{BA8CE247-9609-4EF2-9F4F-20998EA39225}" type="presOf" srcId="{B3BF7028-FAB1-4D42-8DDD-537E33875C3F}" destId="{279D8377-A95B-445C-9136-47A9ED167BB1}" srcOrd="0" destOrd="0" presId="urn:microsoft.com/office/officeart/2009/layout/CirclePictureHierarchy"/>
    <dgm:cxn modelId="{8A946D30-37B8-4CFB-9AF3-83F1943FD519}" type="presOf" srcId="{0F4BAD81-E46E-4F53-90AE-E683AF682386}" destId="{3BA801CC-9B4D-47FF-AD98-5B3965896222}" srcOrd="0" destOrd="0" presId="urn:microsoft.com/office/officeart/2009/layout/CirclePictureHierarchy"/>
    <dgm:cxn modelId="{41AD37A3-170D-4D35-9BFE-A512B08CC7B4}" type="presOf" srcId="{192AAFAB-5C9D-47D1-A9C2-848124B210AF}" destId="{0CC81B5B-8CBC-430E-85BE-35C2D1D556C2}" srcOrd="0" destOrd="0" presId="urn:microsoft.com/office/officeart/2009/layout/CirclePictureHierarchy"/>
    <dgm:cxn modelId="{6B7818EA-6C13-48E3-BC12-AED3A264DEBA}" type="presOf" srcId="{21878338-3B23-49B4-B8D2-1011AF5AE3A4}" destId="{5AEAD41D-1D65-461A-8396-DFC334E8F880}" srcOrd="0" destOrd="0" presId="urn:microsoft.com/office/officeart/2009/layout/CirclePictureHierarchy"/>
    <dgm:cxn modelId="{5EE0CDD0-9491-4AC6-BEA3-7823CCF49535}" type="presOf" srcId="{ED6395E1-038D-4F6A-986E-65EA6F7CAB92}" destId="{CCB044F8-9FB8-47E4-8CA0-28471C2D4C5B}" srcOrd="0" destOrd="0" presId="urn:microsoft.com/office/officeart/2009/layout/CirclePictureHierarchy"/>
    <dgm:cxn modelId="{5C0BEE26-AC92-4E8D-8583-C2452B059119}" type="presOf" srcId="{EC01A5C3-DAFE-4972-8F32-C0A1EFD392DA}" destId="{6702D126-C00E-46A2-A1C1-CB376D490715}" srcOrd="0" destOrd="0" presId="urn:microsoft.com/office/officeart/2009/layout/CirclePictureHierarchy"/>
    <dgm:cxn modelId="{0801562F-61CC-491B-8C41-67A87C4A7756}" srcId="{493DCAA2-7E85-4252-9C8F-4D047ED6A9A1}" destId="{3795E500-9495-44E6-9BD3-AFE1DC77F259}" srcOrd="1" destOrd="0" parTransId="{DD47E501-012E-4539-99F6-CC95274042FA}" sibTransId="{462CEDBD-2088-4441-8B46-EEB1F783B2B4}"/>
    <dgm:cxn modelId="{6F707E15-EADA-4E11-AEBE-2A227255CCD7}" type="presParOf" srcId="{3BA801CC-9B4D-47FF-AD98-5B3965896222}" destId="{ACB4279C-1B8A-4C83-B8B2-E2E486E7C3EC}" srcOrd="0" destOrd="0" presId="urn:microsoft.com/office/officeart/2009/layout/CirclePictureHierarchy"/>
    <dgm:cxn modelId="{A6C38771-28AF-4D1C-90B0-5B7B2A5D2521}" type="presParOf" srcId="{ACB4279C-1B8A-4C83-B8B2-E2E486E7C3EC}" destId="{332611C7-9DD2-4209-ACAB-6FCA60D9E126}" srcOrd="0" destOrd="0" presId="urn:microsoft.com/office/officeart/2009/layout/CirclePictureHierarchy"/>
    <dgm:cxn modelId="{C2ADD239-A15B-40D3-9F58-D2EB71CE4368}" type="presParOf" srcId="{332611C7-9DD2-4209-ACAB-6FCA60D9E126}" destId="{BA29DCC5-2431-4CCE-B317-F9587E15CD66}" srcOrd="0" destOrd="0" presId="urn:microsoft.com/office/officeart/2009/layout/CirclePictureHierarchy"/>
    <dgm:cxn modelId="{FD8BD64F-80F6-48F5-B45C-B5E05A8FFFEF}" type="presParOf" srcId="{332611C7-9DD2-4209-ACAB-6FCA60D9E126}" destId="{8B709D91-7E56-40AC-AFF7-60E5F8BB8D07}" srcOrd="1" destOrd="0" presId="urn:microsoft.com/office/officeart/2009/layout/CirclePictureHierarchy"/>
    <dgm:cxn modelId="{E802F91A-0E1D-4F33-980C-990BFC244461}" type="presParOf" srcId="{ACB4279C-1B8A-4C83-B8B2-E2E486E7C3EC}" destId="{B64BCAB2-1EFA-4BD4-80CA-60685430D029}" srcOrd="1" destOrd="0" presId="urn:microsoft.com/office/officeart/2009/layout/CirclePictureHierarchy"/>
    <dgm:cxn modelId="{61D1FDC2-BB0C-4B63-814E-043F32D81732}" type="presParOf" srcId="{B64BCAB2-1EFA-4BD4-80CA-60685430D029}" destId="{D5791E7F-699B-4BF2-9AD7-ADDB6F259EEF}" srcOrd="0" destOrd="0" presId="urn:microsoft.com/office/officeart/2009/layout/CirclePictureHierarchy"/>
    <dgm:cxn modelId="{3C1145AF-31D3-4145-ABE6-F6FD755AFC42}" type="presParOf" srcId="{B64BCAB2-1EFA-4BD4-80CA-60685430D029}" destId="{3C7A789E-50DD-4270-B1B3-2CDED8677F64}" srcOrd="1" destOrd="0" presId="urn:microsoft.com/office/officeart/2009/layout/CirclePictureHierarchy"/>
    <dgm:cxn modelId="{D580D065-5727-4D35-B675-1277FB72CFF4}" type="presParOf" srcId="{3C7A789E-50DD-4270-B1B3-2CDED8677F64}" destId="{D42936E0-0503-4D0A-A10F-FF3BB5CD8F49}" srcOrd="0" destOrd="0" presId="urn:microsoft.com/office/officeart/2009/layout/CirclePictureHierarchy"/>
    <dgm:cxn modelId="{0FC1CF9F-AC29-4793-B483-8876D4009253}" type="presParOf" srcId="{D42936E0-0503-4D0A-A10F-FF3BB5CD8F49}" destId="{3B6C5E6D-1B44-4AD3-80D9-B3B91D60FCF8}" srcOrd="0" destOrd="0" presId="urn:microsoft.com/office/officeart/2009/layout/CirclePictureHierarchy"/>
    <dgm:cxn modelId="{39A617BD-D529-4933-A0FD-3249B1AC5677}" type="presParOf" srcId="{D42936E0-0503-4D0A-A10F-FF3BB5CD8F49}" destId="{3E9B555B-6382-48D0-AF08-23FB968945AF}" srcOrd="1" destOrd="0" presId="urn:microsoft.com/office/officeart/2009/layout/CirclePictureHierarchy"/>
    <dgm:cxn modelId="{01949E65-AE02-422C-A6F5-A405B959DAE2}" type="presParOf" srcId="{3C7A789E-50DD-4270-B1B3-2CDED8677F64}" destId="{246F331C-67A9-445B-B3E3-885CC0CBA2DE}" srcOrd="1" destOrd="0" presId="urn:microsoft.com/office/officeart/2009/layout/CirclePictureHierarchy"/>
    <dgm:cxn modelId="{8BD8B878-433B-453D-A2FF-58743271696A}" type="presParOf" srcId="{246F331C-67A9-445B-B3E3-885CC0CBA2DE}" destId="{5AEAD41D-1D65-461A-8396-DFC334E8F880}" srcOrd="0" destOrd="0" presId="urn:microsoft.com/office/officeart/2009/layout/CirclePictureHierarchy"/>
    <dgm:cxn modelId="{7A55F831-AC2F-49BC-A008-CD1CFA2B0CF9}" type="presParOf" srcId="{246F331C-67A9-445B-B3E3-885CC0CBA2DE}" destId="{AA8374ED-383D-4C5C-80DB-EF94FBD9D5EB}" srcOrd="1" destOrd="0" presId="urn:microsoft.com/office/officeart/2009/layout/CirclePictureHierarchy"/>
    <dgm:cxn modelId="{34A114E7-E40D-479F-B571-9B48F0FFC59F}" type="presParOf" srcId="{AA8374ED-383D-4C5C-80DB-EF94FBD9D5EB}" destId="{ADE3FCB6-8929-4AF2-8533-190478EA9C44}" srcOrd="0" destOrd="0" presId="urn:microsoft.com/office/officeart/2009/layout/CirclePictureHierarchy"/>
    <dgm:cxn modelId="{E0FB498B-54ED-4DB4-A1A8-35636B912163}" type="presParOf" srcId="{ADE3FCB6-8929-4AF2-8533-190478EA9C44}" destId="{94CA639C-73BA-41AC-BD4B-8F04F419D618}" srcOrd="0" destOrd="0" presId="urn:microsoft.com/office/officeart/2009/layout/CirclePictureHierarchy"/>
    <dgm:cxn modelId="{B9A9A3B7-94BA-494F-891A-797D46777596}" type="presParOf" srcId="{ADE3FCB6-8929-4AF2-8533-190478EA9C44}" destId="{AD57F5B6-294C-4DD0-8931-068ADB491B03}" srcOrd="1" destOrd="0" presId="urn:microsoft.com/office/officeart/2009/layout/CirclePictureHierarchy"/>
    <dgm:cxn modelId="{D8F5753D-F726-4EF4-B46C-FF11E0F1D44A}" type="presParOf" srcId="{AA8374ED-383D-4C5C-80DB-EF94FBD9D5EB}" destId="{8ECE3511-18DE-4777-A771-81F7B1389A79}" srcOrd="1" destOrd="0" presId="urn:microsoft.com/office/officeart/2009/layout/CirclePictureHierarchy"/>
    <dgm:cxn modelId="{11784134-8732-4D81-9CC8-85BE395C9029}" type="presParOf" srcId="{246F331C-67A9-445B-B3E3-885CC0CBA2DE}" destId="{6EEA31BB-3610-4A82-9EAE-97ABA45A8DDA}" srcOrd="2" destOrd="0" presId="urn:microsoft.com/office/officeart/2009/layout/CirclePictureHierarchy"/>
    <dgm:cxn modelId="{911AD124-FA38-4287-BC0C-37FF103D6865}" type="presParOf" srcId="{246F331C-67A9-445B-B3E3-885CC0CBA2DE}" destId="{E562A4CD-51D3-430F-BA09-3FAC7A7B7EAD}" srcOrd="3" destOrd="0" presId="urn:microsoft.com/office/officeart/2009/layout/CirclePictureHierarchy"/>
    <dgm:cxn modelId="{9B30A48C-85D7-4381-8DBE-32FBBAAE2387}" type="presParOf" srcId="{E562A4CD-51D3-430F-BA09-3FAC7A7B7EAD}" destId="{3DDDF324-610B-4209-8876-BAD090730B0B}" srcOrd="0" destOrd="0" presId="urn:microsoft.com/office/officeart/2009/layout/CirclePictureHierarchy"/>
    <dgm:cxn modelId="{D11A0DD7-1A3C-45CF-ABA6-7D40ABD86C05}" type="presParOf" srcId="{3DDDF324-610B-4209-8876-BAD090730B0B}" destId="{B8076008-D3D0-4AD3-A834-713C2667FC54}" srcOrd="0" destOrd="0" presId="urn:microsoft.com/office/officeart/2009/layout/CirclePictureHierarchy"/>
    <dgm:cxn modelId="{D067B4D6-D335-4282-9373-B67874297B28}" type="presParOf" srcId="{3DDDF324-610B-4209-8876-BAD090730B0B}" destId="{D0941745-6CF9-40F9-A947-39B21C774F58}" srcOrd="1" destOrd="0" presId="urn:microsoft.com/office/officeart/2009/layout/CirclePictureHierarchy"/>
    <dgm:cxn modelId="{61BB06DE-7DAA-4D85-9B79-8ABF7658B915}" type="presParOf" srcId="{E562A4CD-51D3-430F-BA09-3FAC7A7B7EAD}" destId="{CB25092A-B2B7-421D-9FA5-40BEC2FF7A27}" srcOrd="1" destOrd="0" presId="urn:microsoft.com/office/officeart/2009/layout/CirclePictureHierarchy"/>
    <dgm:cxn modelId="{AE9C0A58-4254-4EC7-AC46-58CA19C52CA7}" type="presParOf" srcId="{CB25092A-B2B7-421D-9FA5-40BEC2FF7A27}" destId="{279D8377-A95B-445C-9136-47A9ED167BB1}" srcOrd="0" destOrd="0" presId="urn:microsoft.com/office/officeart/2009/layout/CirclePictureHierarchy"/>
    <dgm:cxn modelId="{EAC8A6F6-DA1A-42CC-8D6B-D4D37DDB7B8E}" type="presParOf" srcId="{CB25092A-B2B7-421D-9FA5-40BEC2FF7A27}" destId="{226573EF-0DB3-4982-AC44-2AC2D63589A8}" srcOrd="1" destOrd="0" presId="urn:microsoft.com/office/officeart/2009/layout/CirclePictureHierarchy"/>
    <dgm:cxn modelId="{FCD7953B-618B-4405-AAB7-74328326FDC9}" type="presParOf" srcId="{226573EF-0DB3-4982-AC44-2AC2D63589A8}" destId="{5EB7BF8F-5179-42BE-AD23-C779972163CA}" srcOrd="0" destOrd="0" presId="urn:microsoft.com/office/officeart/2009/layout/CirclePictureHierarchy"/>
    <dgm:cxn modelId="{F7A5A565-F7F0-4E64-9472-6DF6400653C3}" type="presParOf" srcId="{5EB7BF8F-5179-42BE-AD23-C779972163CA}" destId="{DC51A3AB-D8C5-42DC-8DFE-9299D7B4A6AD}" srcOrd="0" destOrd="0" presId="urn:microsoft.com/office/officeart/2009/layout/CirclePictureHierarchy"/>
    <dgm:cxn modelId="{6EC8CFB7-8099-491F-BD1F-868342EA28F6}" type="presParOf" srcId="{5EB7BF8F-5179-42BE-AD23-C779972163CA}" destId="{3E937BE6-123D-49E8-905F-42FB4BCCFD73}" srcOrd="1" destOrd="0" presId="urn:microsoft.com/office/officeart/2009/layout/CirclePictureHierarchy"/>
    <dgm:cxn modelId="{403A92C4-2956-4B10-BBBE-BF048E70CECB}" type="presParOf" srcId="{226573EF-0DB3-4982-AC44-2AC2D63589A8}" destId="{FA06556C-91D1-4F2E-977D-8BF66D9B199B}" srcOrd="1" destOrd="0" presId="urn:microsoft.com/office/officeart/2009/layout/CirclePictureHierarchy"/>
    <dgm:cxn modelId="{A52AF21B-17C6-469E-85ED-FEE9DF443B76}" type="presParOf" srcId="{CB25092A-B2B7-421D-9FA5-40BEC2FF7A27}" destId="{CA036176-8AB0-49F7-B9EA-5BA7D469D6A4}" srcOrd="2" destOrd="0" presId="urn:microsoft.com/office/officeart/2009/layout/CirclePictureHierarchy"/>
    <dgm:cxn modelId="{97543DB8-31DB-4DE4-9DCA-0DBCC8CF00F4}" type="presParOf" srcId="{CB25092A-B2B7-421D-9FA5-40BEC2FF7A27}" destId="{03AFFFFD-9CEA-4FFB-8A0B-60C39737DDFB}" srcOrd="3" destOrd="0" presId="urn:microsoft.com/office/officeart/2009/layout/CirclePictureHierarchy"/>
    <dgm:cxn modelId="{80203E66-AF1C-4EF5-8DDC-B7F25403AA3B}" type="presParOf" srcId="{03AFFFFD-9CEA-4FFB-8A0B-60C39737DDFB}" destId="{E657EFCF-EBCC-4FB0-890A-0B82131ADFCE}" srcOrd="0" destOrd="0" presId="urn:microsoft.com/office/officeart/2009/layout/CirclePictureHierarchy"/>
    <dgm:cxn modelId="{1099C459-F8B4-4CCF-AFDB-88C45C4AAB4C}" type="presParOf" srcId="{E657EFCF-EBCC-4FB0-890A-0B82131ADFCE}" destId="{09BFBE32-05EC-476F-A6CB-CB616E1C0FA1}" srcOrd="0" destOrd="0" presId="urn:microsoft.com/office/officeart/2009/layout/CirclePictureHierarchy"/>
    <dgm:cxn modelId="{6128D22B-CF1F-4105-B1B5-53107F2EAB6F}" type="presParOf" srcId="{E657EFCF-EBCC-4FB0-890A-0B82131ADFCE}" destId="{CCB044F8-9FB8-47E4-8CA0-28471C2D4C5B}" srcOrd="1" destOrd="0" presId="urn:microsoft.com/office/officeart/2009/layout/CirclePictureHierarchy"/>
    <dgm:cxn modelId="{235FF316-AEFB-422B-982E-67BD7E9B5151}" type="presParOf" srcId="{03AFFFFD-9CEA-4FFB-8A0B-60C39737DDFB}" destId="{0ACEA489-50AE-44B2-B8D7-C6584955CA49}" srcOrd="1" destOrd="0" presId="urn:microsoft.com/office/officeart/2009/layout/CirclePictureHierarchy"/>
    <dgm:cxn modelId="{CC4218E0-2440-480A-A401-EC4A0C11BE2F}" type="presParOf" srcId="{B64BCAB2-1EFA-4BD4-80CA-60685430D029}" destId="{69791D62-5803-47A8-8D93-09D2799CAA57}" srcOrd="2" destOrd="0" presId="urn:microsoft.com/office/officeart/2009/layout/CirclePictureHierarchy"/>
    <dgm:cxn modelId="{590B594B-F62B-4B13-A7E7-6C3636988F3D}" type="presParOf" srcId="{B64BCAB2-1EFA-4BD4-80CA-60685430D029}" destId="{37F200F0-ABD5-4B24-BB0D-999A3A8B00CF}" srcOrd="3" destOrd="0" presId="urn:microsoft.com/office/officeart/2009/layout/CirclePictureHierarchy"/>
    <dgm:cxn modelId="{095812B2-A11C-4CC2-9169-B61A026608B9}" type="presParOf" srcId="{37F200F0-ABD5-4B24-BB0D-999A3A8B00CF}" destId="{CB639E8D-0731-492A-81E0-E43CA9C2E6AE}" srcOrd="0" destOrd="0" presId="urn:microsoft.com/office/officeart/2009/layout/CirclePictureHierarchy"/>
    <dgm:cxn modelId="{10BE19BB-CE78-4F7B-83A8-B171134B37FA}" type="presParOf" srcId="{CB639E8D-0731-492A-81E0-E43CA9C2E6AE}" destId="{DD4AACC8-8288-4AD6-84CE-AE3032146E00}" srcOrd="0" destOrd="0" presId="urn:microsoft.com/office/officeart/2009/layout/CirclePictureHierarchy"/>
    <dgm:cxn modelId="{80F5F516-DBAD-403C-8C7B-A6CF1DE38CB7}" type="presParOf" srcId="{CB639E8D-0731-492A-81E0-E43CA9C2E6AE}" destId="{0CC81B5B-8CBC-430E-85BE-35C2D1D556C2}" srcOrd="1" destOrd="0" presId="urn:microsoft.com/office/officeart/2009/layout/CirclePictureHierarchy"/>
    <dgm:cxn modelId="{648D4B1D-4257-474D-ADD3-CC4DE213F2E4}" type="presParOf" srcId="{37F200F0-ABD5-4B24-BB0D-999A3A8B00CF}" destId="{5800BF29-1FD4-4CBE-A774-5EFF2711DE5B}" srcOrd="1" destOrd="0" presId="urn:microsoft.com/office/officeart/2009/layout/CirclePictureHierarchy"/>
    <dgm:cxn modelId="{CA5F13D2-8242-49D9-BDBC-FBBB868B6B76}" type="presParOf" srcId="{5800BF29-1FD4-4CBE-A774-5EFF2711DE5B}" destId="{0F5BB3FE-FCEF-4366-8A42-6C34756A85A5}" srcOrd="0" destOrd="0" presId="urn:microsoft.com/office/officeart/2009/layout/CirclePictureHierarchy"/>
    <dgm:cxn modelId="{1ACD04FC-DF3F-4919-8DB2-19287EDF845E}" type="presParOf" srcId="{5800BF29-1FD4-4CBE-A774-5EFF2711DE5B}" destId="{CD151979-9DED-4971-8C52-8757C67C12DE}" srcOrd="1" destOrd="0" presId="urn:microsoft.com/office/officeart/2009/layout/CirclePictureHierarchy"/>
    <dgm:cxn modelId="{E9919EE4-6CE1-4F03-8EB8-2BDB598F2615}" type="presParOf" srcId="{CD151979-9DED-4971-8C52-8757C67C12DE}" destId="{5104E1D3-83BC-4A8E-BB85-605B1FAF3E2F}" srcOrd="0" destOrd="0" presId="urn:microsoft.com/office/officeart/2009/layout/CirclePictureHierarchy"/>
    <dgm:cxn modelId="{0898127B-7469-4224-A809-7032A31959AE}" type="presParOf" srcId="{5104E1D3-83BC-4A8E-BB85-605B1FAF3E2F}" destId="{E0F0D930-C45C-4C82-AB15-73A10496B757}" srcOrd="0" destOrd="0" presId="urn:microsoft.com/office/officeart/2009/layout/CirclePictureHierarchy"/>
    <dgm:cxn modelId="{72F8DC01-C364-4880-AAFD-DD28DF7C8E8C}" type="presParOf" srcId="{5104E1D3-83BC-4A8E-BB85-605B1FAF3E2F}" destId="{6702D126-C00E-46A2-A1C1-CB376D490715}" srcOrd="1" destOrd="0" presId="urn:microsoft.com/office/officeart/2009/layout/CirclePictureHierarchy"/>
    <dgm:cxn modelId="{B5656880-468C-4D89-A265-38E16109832E}" type="presParOf" srcId="{CD151979-9DED-4971-8C52-8757C67C12DE}" destId="{CB63B260-2F5E-42E8-9F62-0BF5B8128D7C}" srcOrd="1" destOrd="0" presId="urn:microsoft.com/office/officeart/2009/layout/CirclePictureHierarchy"/>
    <dgm:cxn modelId="{FEAC2EFF-4C91-4FDA-933A-EB7F88C86B24}" type="presParOf" srcId="{CB63B260-2F5E-42E8-9F62-0BF5B8128D7C}" destId="{085451EA-C5ED-48AA-B57F-85F0359A634C}" srcOrd="0" destOrd="0" presId="urn:microsoft.com/office/officeart/2009/layout/CirclePictureHierarchy"/>
    <dgm:cxn modelId="{D704FD67-6271-4350-8327-FBB7AEAFE5C5}" type="presParOf" srcId="{CB63B260-2F5E-42E8-9F62-0BF5B8128D7C}" destId="{1CFCC24D-603A-405C-964C-5FB32C358BD9}" srcOrd="1" destOrd="0" presId="urn:microsoft.com/office/officeart/2009/layout/CirclePictureHierarchy"/>
    <dgm:cxn modelId="{E3C8AAB9-1D21-445B-8953-48E6A9BBD8AD}" type="presParOf" srcId="{1CFCC24D-603A-405C-964C-5FB32C358BD9}" destId="{595366AF-A3DB-45AB-9801-E660769A06DD}" srcOrd="0" destOrd="0" presId="urn:microsoft.com/office/officeart/2009/layout/CirclePictureHierarchy"/>
    <dgm:cxn modelId="{61F5860F-2BBC-4539-81AB-A3DC33744517}" type="presParOf" srcId="{595366AF-A3DB-45AB-9801-E660769A06DD}" destId="{938FBB58-D5C5-472E-ADAC-BC9D9C5B4D9D}" srcOrd="0" destOrd="0" presId="urn:microsoft.com/office/officeart/2009/layout/CirclePictureHierarchy"/>
    <dgm:cxn modelId="{01A88EA1-F3F2-4039-B80F-DBDCEFD53125}" type="presParOf" srcId="{595366AF-A3DB-45AB-9801-E660769A06DD}" destId="{DECBB2C7-15EB-4FD4-B39C-D2009DF46EF8}" srcOrd="1" destOrd="0" presId="urn:microsoft.com/office/officeart/2009/layout/CirclePictureHierarchy"/>
    <dgm:cxn modelId="{BD0D1161-A79D-4444-AC3A-FF1BCD24E97E}" type="presParOf" srcId="{1CFCC24D-603A-405C-964C-5FB32C358BD9}" destId="{62DD6645-7CAB-4370-8935-F684DA9DB4DC}"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9A19C2-866B-49AD-A986-6B3EEB58B93D}" type="doc">
      <dgm:prSet loTypeId="urn:microsoft.com/office/officeart/2005/8/layout/venn1" loCatId="relationship" qsTypeId="urn:microsoft.com/office/officeart/2005/8/quickstyle/simple1" qsCatId="simple" csTypeId="urn:microsoft.com/office/officeart/2005/8/colors/accent1_2" csCatId="accent1" phldr="1"/>
      <dgm:spPr/>
    </dgm:pt>
    <dgm:pt modelId="{4FEF1EF1-990D-4392-A4F2-5DE0946439D6}">
      <dgm:prSet phldrT="[Text]"/>
      <dgm:spPr/>
      <dgm:t>
        <a:bodyPr/>
        <a:lstStyle/>
        <a:p>
          <a:r>
            <a:rPr lang="en-US" dirty="0" smtClean="0"/>
            <a:t>B</a:t>
          </a:r>
          <a:endParaRPr lang="en-US" dirty="0"/>
        </a:p>
      </dgm:t>
    </dgm:pt>
    <dgm:pt modelId="{B36DFE98-67F3-4688-BDFF-295104C25ADF}" type="parTrans" cxnId="{EFE31582-842F-4357-AB5E-9C9904BBB102}">
      <dgm:prSet/>
      <dgm:spPr/>
      <dgm:t>
        <a:bodyPr/>
        <a:lstStyle/>
        <a:p>
          <a:endParaRPr lang="en-US"/>
        </a:p>
      </dgm:t>
    </dgm:pt>
    <dgm:pt modelId="{EF7CDFCD-0F85-43E6-A954-83D5EA7F06AF}" type="sibTrans" cxnId="{EFE31582-842F-4357-AB5E-9C9904BBB102}">
      <dgm:prSet/>
      <dgm:spPr/>
      <dgm:t>
        <a:bodyPr/>
        <a:lstStyle/>
        <a:p>
          <a:endParaRPr lang="en-US"/>
        </a:p>
      </dgm:t>
    </dgm:pt>
    <dgm:pt modelId="{18C1312C-219A-4ED9-AF2D-F3256708DE09}">
      <dgm:prSet phldrT="[Text]"/>
      <dgm:spPr/>
      <dgm:t>
        <a:bodyPr/>
        <a:lstStyle/>
        <a:p>
          <a:r>
            <a:rPr lang="en-US" dirty="0" smtClean="0"/>
            <a:t>A</a:t>
          </a:r>
          <a:endParaRPr lang="en-US" dirty="0"/>
        </a:p>
      </dgm:t>
    </dgm:pt>
    <dgm:pt modelId="{A9B4660C-F443-4265-A284-725E4C37C712}" type="sibTrans" cxnId="{47D6057A-28FD-4E7E-BE66-A77F08DC2751}">
      <dgm:prSet/>
      <dgm:spPr/>
      <dgm:t>
        <a:bodyPr/>
        <a:lstStyle/>
        <a:p>
          <a:endParaRPr lang="en-US"/>
        </a:p>
      </dgm:t>
    </dgm:pt>
    <dgm:pt modelId="{F512E779-8AD0-424F-914A-749A91027D45}" type="parTrans" cxnId="{47D6057A-28FD-4E7E-BE66-A77F08DC2751}">
      <dgm:prSet/>
      <dgm:spPr/>
      <dgm:t>
        <a:bodyPr/>
        <a:lstStyle/>
        <a:p>
          <a:endParaRPr lang="en-US"/>
        </a:p>
      </dgm:t>
    </dgm:pt>
    <dgm:pt modelId="{D31261D4-F934-4A34-B373-A776DAE9C5E8}" type="pres">
      <dgm:prSet presAssocID="{689A19C2-866B-49AD-A986-6B3EEB58B93D}" presName="compositeShape" presStyleCnt="0">
        <dgm:presLayoutVars>
          <dgm:chMax val="7"/>
          <dgm:dir/>
          <dgm:resizeHandles val="exact"/>
        </dgm:presLayoutVars>
      </dgm:prSet>
      <dgm:spPr/>
    </dgm:pt>
    <dgm:pt modelId="{3D9FBEA9-0E98-40DB-9875-E446BA0F2265}" type="pres">
      <dgm:prSet presAssocID="{18C1312C-219A-4ED9-AF2D-F3256708DE09}" presName="circ1" presStyleLbl="vennNode1" presStyleIdx="0" presStyleCnt="2"/>
      <dgm:spPr/>
      <dgm:t>
        <a:bodyPr/>
        <a:lstStyle/>
        <a:p>
          <a:endParaRPr lang="en-US"/>
        </a:p>
      </dgm:t>
    </dgm:pt>
    <dgm:pt modelId="{01255526-6FB4-4159-A499-B9568D40622A}" type="pres">
      <dgm:prSet presAssocID="{18C1312C-219A-4ED9-AF2D-F3256708DE09}" presName="circ1Tx" presStyleLbl="revTx" presStyleIdx="0" presStyleCnt="0">
        <dgm:presLayoutVars>
          <dgm:chMax val="0"/>
          <dgm:chPref val="0"/>
          <dgm:bulletEnabled val="1"/>
        </dgm:presLayoutVars>
      </dgm:prSet>
      <dgm:spPr/>
      <dgm:t>
        <a:bodyPr/>
        <a:lstStyle/>
        <a:p>
          <a:endParaRPr lang="en-US"/>
        </a:p>
      </dgm:t>
    </dgm:pt>
    <dgm:pt modelId="{574CE898-4712-46C4-8A4C-9D8571A8F4B3}" type="pres">
      <dgm:prSet presAssocID="{4FEF1EF1-990D-4392-A4F2-5DE0946439D6}" presName="circ2" presStyleLbl="vennNode1" presStyleIdx="1" presStyleCnt="2"/>
      <dgm:spPr/>
      <dgm:t>
        <a:bodyPr/>
        <a:lstStyle/>
        <a:p>
          <a:endParaRPr lang="en-US"/>
        </a:p>
      </dgm:t>
    </dgm:pt>
    <dgm:pt modelId="{A9DEC392-B031-48FD-9A0F-CB37F27E9999}" type="pres">
      <dgm:prSet presAssocID="{4FEF1EF1-990D-4392-A4F2-5DE0946439D6}" presName="circ2Tx" presStyleLbl="revTx" presStyleIdx="0" presStyleCnt="0">
        <dgm:presLayoutVars>
          <dgm:chMax val="0"/>
          <dgm:chPref val="0"/>
          <dgm:bulletEnabled val="1"/>
        </dgm:presLayoutVars>
      </dgm:prSet>
      <dgm:spPr/>
      <dgm:t>
        <a:bodyPr/>
        <a:lstStyle/>
        <a:p>
          <a:endParaRPr lang="en-US"/>
        </a:p>
      </dgm:t>
    </dgm:pt>
  </dgm:ptLst>
  <dgm:cxnLst>
    <dgm:cxn modelId="{4972BD92-8472-4E79-9DC4-60CBC30C33ED}" type="presOf" srcId="{18C1312C-219A-4ED9-AF2D-F3256708DE09}" destId="{01255526-6FB4-4159-A499-B9568D40622A}" srcOrd="1" destOrd="0" presId="urn:microsoft.com/office/officeart/2005/8/layout/venn1"/>
    <dgm:cxn modelId="{EFE31582-842F-4357-AB5E-9C9904BBB102}" srcId="{689A19C2-866B-49AD-A986-6B3EEB58B93D}" destId="{4FEF1EF1-990D-4392-A4F2-5DE0946439D6}" srcOrd="1" destOrd="0" parTransId="{B36DFE98-67F3-4688-BDFF-295104C25ADF}" sibTransId="{EF7CDFCD-0F85-43E6-A954-83D5EA7F06AF}"/>
    <dgm:cxn modelId="{041AD555-E0C0-43D0-9102-D042EB4BCD94}" type="presOf" srcId="{18C1312C-219A-4ED9-AF2D-F3256708DE09}" destId="{3D9FBEA9-0E98-40DB-9875-E446BA0F2265}" srcOrd="0" destOrd="0" presId="urn:microsoft.com/office/officeart/2005/8/layout/venn1"/>
    <dgm:cxn modelId="{23233BD7-F582-4703-8DCA-DBA25F91B537}" type="presOf" srcId="{4FEF1EF1-990D-4392-A4F2-5DE0946439D6}" destId="{574CE898-4712-46C4-8A4C-9D8571A8F4B3}" srcOrd="0" destOrd="0" presId="urn:microsoft.com/office/officeart/2005/8/layout/venn1"/>
    <dgm:cxn modelId="{F135401A-4736-4630-896B-809E6385B1DA}" type="presOf" srcId="{4FEF1EF1-990D-4392-A4F2-5DE0946439D6}" destId="{A9DEC392-B031-48FD-9A0F-CB37F27E9999}" srcOrd="1" destOrd="0" presId="urn:microsoft.com/office/officeart/2005/8/layout/venn1"/>
    <dgm:cxn modelId="{47D6057A-28FD-4E7E-BE66-A77F08DC2751}" srcId="{689A19C2-866B-49AD-A986-6B3EEB58B93D}" destId="{18C1312C-219A-4ED9-AF2D-F3256708DE09}" srcOrd="0" destOrd="0" parTransId="{F512E779-8AD0-424F-914A-749A91027D45}" sibTransId="{A9B4660C-F443-4265-A284-725E4C37C712}"/>
    <dgm:cxn modelId="{19CA5EFF-DEFB-437F-A379-5CFC9B91B3D9}" type="presOf" srcId="{689A19C2-866B-49AD-A986-6B3EEB58B93D}" destId="{D31261D4-F934-4A34-B373-A776DAE9C5E8}" srcOrd="0" destOrd="0" presId="urn:microsoft.com/office/officeart/2005/8/layout/venn1"/>
    <dgm:cxn modelId="{88A9439A-3317-4DEB-BCFC-DA31D9BE2800}" type="presParOf" srcId="{D31261D4-F934-4A34-B373-A776DAE9C5E8}" destId="{3D9FBEA9-0E98-40DB-9875-E446BA0F2265}" srcOrd="0" destOrd="0" presId="urn:microsoft.com/office/officeart/2005/8/layout/venn1"/>
    <dgm:cxn modelId="{278E56CF-F4C1-4186-BACD-E88D896D7D96}" type="presParOf" srcId="{D31261D4-F934-4A34-B373-A776DAE9C5E8}" destId="{01255526-6FB4-4159-A499-B9568D40622A}" srcOrd="1" destOrd="0" presId="urn:microsoft.com/office/officeart/2005/8/layout/venn1"/>
    <dgm:cxn modelId="{2BF02873-8310-4404-BFC0-8B9B9879B59B}" type="presParOf" srcId="{D31261D4-F934-4A34-B373-A776DAE9C5E8}" destId="{574CE898-4712-46C4-8A4C-9D8571A8F4B3}" srcOrd="2" destOrd="0" presId="urn:microsoft.com/office/officeart/2005/8/layout/venn1"/>
    <dgm:cxn modelId="{114082F3-8F02-4656-87AD-CEB756002D01}" type="presParOf" srcId="{D31261D4-F934-4A34-B373-A776DAE9C5E8}" destId="{A9DEC392-B031-48FD-9A0F-CB37F27E9999}"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125390-1646-4F12-BB08-351F0E5C1C29}"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CB973901-C30B-43A3-B2CA-E251A96FB972}">
      <dgm:prSet phldrT="[Text]"/>
      <dgm:spPr/>
      <dgm:t>
        <a:bodyPr/>
        <a:lstStyle/>
        <a:p>
          <a:r>
            <a:rPr lang="en-US" dirty="0" smtClean="0"/>
            <a:t>B</a:t>
          </a:r>
          <a:endParaRPr lang="en-US" dirty="0"/>
        </a:p>
      </dgm:t>
    </dgm:pt>
    <dgm:pt modelId="{12E8477C-B03C-4B52-9E96-2401E54845CC}" type="parTrans" cxnId="{FB9705F6-0D82-4336-B1F0-A50DA94799E2}">
      <dgm:prSet/>
      <dgm:spPr/>
      <dgm:t>
        <a:bodyPr/>
        <a:lstStyle/>
        <a:p>
          <a:endParaRPr lang="en-US"/>
        </a:p>
      </dgm:t>
    </dgm:pt>
    <dgm:pt modelId="{4F52C119-1340-49B3-994E-CD268CB44169}" type="sibTrans" cxnId="{FB9705F6-0D82-4336-B1F0-A50DA94799E2}">
      <dgm:prSet/>
      <dgm:spPr/>
      <dgm:t>
        <a:bodyPr/>
        <a:lstStyle/>
        <a:p>
          <a:endParaRPr lang="en-US"/>
        </a:p>
      </dgm:t>
    </dgm:pt>
    <dgm:pt modelId="{FD828C71-302E-4949-A1A5-F6BB34D5F26C}">
      <dgm:prSet phldrT="[Text]"/>
      <dgm:spPr/>
      <dgm:t>
        <a:bodyPr/>
        <a:lstStyle/>
        <a:p>
          <a:r>
            <a:rPr lang="en-US" dirty="0" smtClean="0"/>
            <a:t>A</a:t>
          </a:r>
          <a:endParaRPr lang="en-US" dirty="0"/>
        </a:p>
      </dgm:t>
    </dgm:pt>
    <dgm:pt modelId="{40A89D4D-D821-4F5A-A6CC-056FC2AFA4B0}" type="parTrans" cxnId="{C7D5D570-7B98-41AC-8FF1-31CD3D47B829}">
      <dgm:prSet/>
      <dgm:spPr/>
      <dgm:t>
        <a:bodyPr/>
        <a:lstStyle/>
        <a:p>
          <a:endParaRPr lang="en-US"/>
        </a:p>
      </dgm:t>
    </dgm:pt>
    <dgm:pt modelId="{77C0D348-535D-4805-B416-5D239932C85F}" type="sibTrans" cxnId="{C7D5D570-7B98-41AC-8FF1-31CD3D47B829}">
      <dgm:prSet/>
      <dgm:spPr/>
      <dgm:t>
        <a:bodyPr/>
        <a:lstStyle/>
        <a:p>
          <a:endParaRPr lang="en-US"/>
        </a:p>
      </dgm:t>
    </dgm:pt>
    <dgm:pt modelId="{66E81AE7-EADE-4384-AD5A-528BE1E6ED42}" type="pres">
      <dgm:prSet presAssocID="{9E125390-1646-4F12-BB08-351F0E5C1C29}" presName="Name0" presStyleCnt="0">
        <dgm:presLayoutVars>
          <dgm:chMax val="7"/>
          <dgm:resizeHandles val="exact"/>
        </dgm:presLayoutVars>
      </dgm:prSet>
      <dgm:spPr/>
      <dgm:t>
        <a:bodyPr/>
        <a:lstStyle/>
        <a:p>
          <a:endParaRPr lang="en-US"/>
        </a:p>
      </dgm:t>
    </dgm:pt>
    <dgm:pt modelId="{CECDA424-BF26-42EC-B891-136F6625ED82}" type="pres">
      <dgm:prSet presAssocID="{9E125390-1646-4F12-BB08-351F0E5C1C29}" presName="comp1" presStyleCnt="0"/>
      <dgm:spPr/>
    </dgm:pt>
    <dgm:pt modelId="{AAAE2A07-BA87-46CD-8456-1097BB2E1571}" type="pres">
      <dgm:prSet presAssocID="{9E125390-1646-4F12-BB08-351F0E5C1C29}" presName="circle1" presStyleLbl="node1" presStyleIdx="0" presStyleCnt="2"/>
      <dgm:spPr/>
      <dgm:t>
        <a:bodyPr/>
        <a:lstStyle/>
        <a:p>
          <a:endParaRPr lang="en-US"/>
        </a:p>
      </dgm:t>
    </dgm:pt>
    <dgm:pt modelId="{D43EC028-481A-4778-87D6-1D355EFC2D49}" type="pres">
      <dgm:prSet presAssocID="{9E125390-1646-4F12-BB08-351F0E5C1C29}" presName="c1text" presStyleLbl="node1" presStyleIdx="0" presStyleCnt="2">
        <dgm:presLayoutVars>
          <dgm:bulletEnabled val="1"/>
        </dgm:presLayoutVars>
      </dgm:prSet>
      <dgm:spPr/>
      <dgm:t>
        <a:bodyPr/>
        <a:lstStyle/>
        <a:p>
          <a:endParaRPr lang="en-US"/>
        </a:p>
      </dgm:t>
    </dgm:pt>
    <dgm:pt modelId="{FB185451-1AE5-436C-B50D-6828A3E2D735}" type="pres">
      <dgm:prSet presAssocID="{9E125390-1646-4F12-BB08-351F0E5C1C29}" presName="comp2" presStyleCnt="0"/>
      <dgm:spPr/>
    </dgm:pt>
    <dgm:pt modelId="{66F6310C-4A81-4E70-A700-55F65D620995}" type="pres">
      <dgm:prSet presAssocID="{9E125390-1646-4F12-BB08-351F0E5C1C29}" presName="circle2" presStyleLbl="node1" presStyleIdx="1" presStyleCnt="2"/>
      <dgm:spPr/>
      <dgm:t>
        <a:bodyPr/>
        <a:lstStyle/>
        <a:p>
          <a:endParaRPr lang="en-US"/>
        </a:p>
      </dgm:t>
    </dgm:pt>
    <dgm:pt modelId="{0F884EA2-9FDC-4EBA-A122-BF7F6BDC9DAF}" type="pres">
      <dgm:prSet presAssocID="{9E125390-1646-4F12-BB08-351F0E5C1C29}" presName="c2text" presStyleLbl="node1" presStyleIdx="1" presStyleCnt="2">
        <dgm:presLayoutVars>
          <dgm:bulletEnabled val="1"/>
        </dgm:presLayoutVars>
      </dgm:prSet>
      <dgm:spPr/>
      <dgm:t>
        <a:bodyPr/>
        <a:lstStyle/>
        <a:p>
          <a:endParaRPr lang="en-US"/>
        </a:p>
      </dgm:t>
    </dgm:pt>
  </dgm:ptLst>
  <dgm:cxnLst>
    <dgm:cxn modelId="{C7D5D570-7B98-41AC-8FF1-31CD3D47B829}" srcId="{9E125390-1646-4F12-BB08-351F0E5C1C29}" destId="{FD828C71-302E-4949-A1A5-F6BB34D5F26C}" srcOrd="1" destOrd="0" parTransId="{40A89D4D-D821-4F5A-A6CC-056FC2AFA4B0}" sibTransId="{77C0D348-535D-4805-B416-5D239932C85F}"/>
    <dgm:cxn modelId="{F241F689-8405-45D7-A0FD-DC99F4AAFFB4}" type="presOf" srcId="{FD828C71-302E-4949-A1A5-F6BB34D5F26C}" destId="{66F6310C-4A81-4E70-A700-55F65D620995}" srcOrd="0" destOrd="0" presId="urn:microsoft.com/office/officeart/2005/8/layout/venn2"/>
    <dgm:cxn modelId="{E4AE9E64-D791-455F-A8EE-1EF169CFE85D}" type="presOf" srcId="{CB973901-C30B-43A3-B2CA-E251A96FB972}" destId="{D43EC028-481A-4778-87D6-1D355EFC2D49}" srcOrd="1" destOrd="0" presId="urn:microsoft.com/office/officeart/2005/8/layout/venn2"/>
    <dgm:cxn modelId="{1CA7316B-FC83-474E-8290-5FB5FAE67177}" type="presOf" srcId="{CB973901-C30B-43A3-B2CA-E251A96FB972}" destId="{AAAE2A07-BA87-46CD-8456-1097BB2E1571}" srcOrd="0" destOrd="0" presId="urn:microsoft.com/office/officeart/2005/8/layout/venn2"/>
    <dgm:cxn modelId="{B808545E-32AD-4751-9E43-0962429AE305}" type="presOf" srcId="{9E125390-1646-4F12-BB08-351F0E5C1C29}" destId="{66E81AE7-EADE-4384-AD5A-528BE1E6ED42}" srcOrd="0" destOrd="0" presId="urn:microsoft.com/office/officeart/2005/8/layout/venn2"/>
    <dgm:cxn modelId="{E8A7634D-85B1-4CCA-B23C-4DFF34707175}" type="presOf" srcId="{FD828C71-302E-4949-A1A5-F6BB34D5F26C}" destId="{0F884EA2-9FDC-4EBA-A122-BF7F6BDC9DAF}" srcOrd="1" destOrd="0" presId="urn:microsoft.com/office/officeart/2005/8/layout/venn2"/>
    <dgm:cxn modelId="{FB9705F6-0D82-4336-B1F0-A50DA94799E2}" srcId="{9E125390-1646-4F12-BB08-351F0E5C1C29}" destId="{CB973901-C30B-43A3-B2CA-E251A96FB972}" srcOrd="0" destOrd="0" parTransId="{12E8477C-B03C-4B52-9E96-2401E54845CC}" sibTransId="{4F52C119-1340-49B3-994E-CD268CB44169}"/>
    <dgm:cxn modelId="{F23F4EF7-9705-4D66-BF1B-3AF0E290637E}" type="presParOf" srcId="{66E81AE7-EADE-4384-AD5A-528BE1E6ED42}" destId="{CECDA424-BF26-42EC-B891-136F6625ED82}" srcOrd="0" destOrd="0" presId="urn:microsoft.com/office/officeart/2005/8/layout/venn2"/>
    <dgm:cxn modelId="{4E846D83-E98C-4BF9-A915-BD6E31665D2E}" type="presParOf" srcId="{CECDA424-BF26-42EC-B891-136F6625ED82}" destId="{AAAE2A07-BA87-46CD-8456-1097BB2E1571}" srcOrd="0" destOrd="0" presId="urn:microsoft.com/office/officeart/2005/8/layout/venn2"/>
    <dgm:cxn modelId="{B03582B9-3190-48CB-AD96-03F79B24A0B5}" type="presParOf" srcId="{CECDA424-BF26-42EC-B891-136F6625ED82}" destId="{D43EC028-481A-4778-87D6-1D355EFC2D49}" srcOrd="1" destOrd="0" presId="urn:microsoft.com/office/officeart/2005/8/layout/venn2"/>
    <dgm:cxn modelId="{DE85A17E-D567-4F30-9961-ED337D169AF8}" type="presParOf" srcId="{66E81AE7-EADE-4384-AD5A-528BE1E6ED42}" destId="{FB185451-1AE5-436C-B50D-6828A3E2D735}" srcOrd="1" destOrd="0" presId="urn:microsoft.com/office/officeart/2005/8/layout/venn2"/>
    <dgm:cxn modelId="{606F52C6-6C4C-4CDB-A5D4-0C48D73E1550}" type="presParOf" srcId="{FB185451-1AE5-436C-B50D-6828A3E2D735}" destId="{66F6310C-4A81-4E70-A700-55F65D620995}" srcOrd="0" destOrd="0" presId="urn:microsoft.com/office/officeart/2005/8/layout/venn2"/>
    <dgm:cxn modelId="{1106ACFD-5C53-4A94-B21B-ACC840CE4D2D}" type="presParOf" srcId="{FB185451-1AE5-436C-B50D-6828A3E2D735}" destId="{0F884EA2-9FDC-4EBA-A122-BF7F6BDC9DAF}"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125390-1646-4F12-BB08-351F0E5C1C29}"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CB973901-C30B-43A3-B2CA-E251A96FB972}">
      <dgm:prSet phldrT="[Text]"/>
      <dgm:spPr/>
      <dgm:t>
        <a:bodyPr/>
        <a:lstStyle/>
        <a:p>
          <a:r>
            <a:rPr lang="en-US" dirty="0" smtClean="0"/>
            <a:t>A</a:t>
          </a:r>
          <a:endParaRPr lang="en-US" dirty="0"/>
        </a:p>
      </dgm:t>
    </dgm:pt>
    <dgm:pt modelId="{12E8477C-B03C-4B52-9E96-2401E54845CC}" type="parTrans" cxnId="{FB9705F6-0D82-4336-B1F0-A50DA94799E2}">
      <dgm:prSet/>
      <dgm:spPr/>
      <dgm:t>
        <a:bodyPr/>
        <a:lstStyle/>
        <a:p>
          <a:endParaRPr lang="en-US"/>
        </a:p>
      </dgm:t>
    </dgm:pt>
    <dgm:pt modelId="{4F52C119-1340-49B3-994E-CD268CB44169}" type="sibTrans" cxnId="{FB9705F6-0D82-4336-B1F0-A50DA94799E2}">
      <dgm:prSet/>
      <dgm:spPr/>
      <dgm:t>
        <a:bodyPr/>
        <a:lstStyle/>
        <a:p>
          <a:endParaRPr lang="en-US"/>
        </a:p>
      </dgm:t>
    </dgm:pt>
    <dgm:pt modelId="{FD828C71-302E-4949-A1A5-F6BB34D5F26C}">
      <dgm:prSet phldrT="[Text]"/>
      <dgm:spPr/>
      <dgm:t>
        <a:bodyPr/>
        <a:lstStyle/>
        <a:p>
          <a:r>
            <a:rPr lang="en-US" dirty="0" smtClean="0"/>
            <a:t>B</a:t>
          </a:r>
          <a:endParaRPr lang="en-US" dirty="0"/>
        </a:p>
      </dgm:t>
    </dgm:pt>
    <dgm:pt modelId="{40A89D4D-D821-4F5A-A6CC-056FC2AFA4B0}" type="parTrans" cxnId="{C7D5D570-7B98-41AC-8FF1-31CD3D47B829}">
      <dgm:prSet/>
      <dgm:spPr/>
      <dgm:t>
        <a:bodyPr/>
        <a:lstStyle/>
        <a:p>
          <a:endParaRPr lang="en-US"/>
        </a:p>
      </dgm:t>
    </dgm:pt>
    <dgm:pt modelId="{77C0D348-535D-4805-B416-5D239932C85F}" type="sibTrans" cxnId="{C7D5D570-7B98-41AC-8FF1-31CD3D47B829}">
      <dgm:prSet/>
      <dgm:spPr/>
      <dgm:t>
        <a:bodyPr/>
        <a:lstStyle/>
        <a:p>
          <a:endParaRPr lang="en-US"/>
        </a:p>
      </dgm:t>
    </dgm:pt>
    <dgm:pt modelId="{66E81AE7-EADE-4384-AD5A-528BE1E6ED42}" type="pres">
      <dgm:prSet presAssocID="{9E125390-1646-4F12-BB08-351F0E5C1C29}" presName="Name0" presStyleCnt="0">
        <dgm:presLayoutVars>
          <dgm:chMax val="7"/>
          <dgm:resizeHandles val="exact"/>
        </dgm:presLayoutVars>
      </dgm:prSet>
      <dgm:spPr/>
      <dgm:t>
        <a:bodyPr/>
        <a:lstStyle/>
        <a:p>
          <a:endParaRPr lang="en-US"/>
        </a:p>
      </dgm:t>
    </dgm:pt>
    <dgm:pt modelId="{CECDA424-BF26-42EC-B891-136F6625ED82}" type="pres">
      <dgm:prSet presAssocID="{9E125390-1646-4F12-BB08-351F0E5C1C29}" presName="comp1" presStyleCnt="0"/>
      <dgm:spPr/>
    </dgm:pt>
    <dgm:pt modelId="{AAAE2A07-BA87-46CD-8456-1097BB2E1571}" type="pres">
      <dgm:prSet presAssocID="{9E125390-1646-4F12-BB08-351F0E5C1C29}" presName="circle1" presStyleLbl="node1" presStyleIdx="0" presStyleCnt="2"/>
      <dgm:spPr/>
      <dgm:t>
        <a:bodyPr/>
        <a:lstStyle/>
        <a:p>
          <a:endParaRPr lang="en-US"/>
        </a:p>
      </dgm:t>
    </dgm:pt>
    <dgm:pt modelId="{D43EC028-481A-4778-87D6-1D355EFC2D49}" type="pres">
      <dgm:prSet presAssocID="{9E125390-1646-4F12-BB08-351F0E5C1C29}" presName="c1text" presStyleLbl="node1" presStyleIdx="0" presStyleCnt="2">
        <dgm:presLayoutVars>
          <dgm:bulletEnabled val="1"/>
        </dgm:presLayoutVars>
      </dgm:prSet>
      <dgm:spPr/>
      <dgm:t>
        <a:bodyPr/>
        <a:lstStyle/>
        <a:p>
          <a:endParaRPr lang="en-US"/>
        </a:p>
      </dgm:t>
    </dgm:pt>
    <dgm:pt modelId="{FB185451-1AE5-436C-B50D-6828A3E2D735}" type="pres">
      <dgm:prSet presAssocID="{9E125390-1646-4F12-BB08-351F0E5C1C29}" presName="comp2" presStyleCnt="0"/>
      <dgm:spPr/>
    </dgm:pt>
    <dgm:pt modelId="{66F6310C-4A81-4E70-A700-55F65D620995}" type="pres">
      <dgm:prSet presAssocID="{9E125390-1646-4F12-BB08-351F0E5C1C29}" presName="circle2" presStyleLbl="node1" presStyleIdx="1" presStyleCnt="2"/>
      <dgm:spPr/>
      <dgm:t>
        <a:bodyPr/>
        <a:lstStyle/>
        <a:p>
          <a:endParaRPr lang="en-US"/>
        </a:p>
      </dgm:t>
    </dgm:pt>
    <dgm:pt modelId="{0F884EA2-9FDC-4EBA-A122-BF7F6BDC9DAF}" type="pres">
      <dgm:prSet presAssocID="{9E125390-1646-4F12-BB08-351F0E5C1C29}" presName="c2text" presStyleLbl="node1" presStyleIdx="1" presStyleCnt="2">
        <dgm:presLayoutVars>
          <dgm:bulletEnabled val="1"/>
        </dgm:presLayoutVars>
      </dgm:prSet>
      <dgm:spPr/>
      <dgm:t>
        <a:bodyPr/>
        <a:lstStyle/>
        <a:p>
          <a:endParaRPr lang="en-US"/>
        </a:p>
      </dgm:t>
    </dgm:pt>
  </dgm:ptLst>
  <dgm:cxnLst>
    <dgm:cxn modelId="{C7D5D570-7B98-41AC-8FF1-31CD3D47B829}" srcId="{9E125390-1646-4F12-BB08-351F0E5C1C29}" destId="{FD828C71-302E-4949-A1A5-F6BB34D5F26C}" srcOrd="1" destOrd="0" parTransId="{40A89D4D-D821-4F5A-A6CC-056FC2AFA4B0}" sibTransId="{77C0D348-535D-4805-B416-5D239932C85F}"/>
    <dgm:cxn modelId="{57ADEFEA-048E-48EF-94B6-E45F680DEEF6}" type="presOf" srcId="{FD828C71-302E-4949-A1A5-F6BB34D5F26C}" destId="{66F6310C-4A81-4E70-A700-55F65D620995}" srcOrd="0" destOrd="0" presId="urn:microsoft.com/office/officeart/2005/8/layout/venn2"/>
    <dgm:cxn modelId="{4F043956-A3B1-4392-9E66-2100CA9C30CB}" type="presOf" srcId="{CB973901-C30B-43A3-B2CA-E251A96FB972}" destId="{AAAE2A07-BA87-46CD-8456-1097BB2E1571}" srcOrd="0" destOrd="0" presId="urn:microsoft.com/office/officeart/2005/8/layout/venn2"/>
    <dgm:cxn modelId="{EEED4CE4-AA31-49EC-B21F-41FED8C24582}" type="presOf" srcId="{FD828C71-302E-4949-A1A5-F6BB34D5F26C}" destId="{0F884EA2-9FDC-4EBA-A122-BF7F6BDC9DAF}" srcOrd="1" destOrd="0" presId="urn:microsoft.com/office/officeart/2005/8/layout/venn2"/>
    <dgm:cxn modelId="{D1686FFE-E283-44DB-BD7B-DC0757498322}" type="presOf" srcId="{9E125390-1646-4F12-BB08-351F0E5C1C29}" destId="{66E81AE7-EADE-4384-AD5A-528BE1E6ED42}" srcOrd="0" destOrd="0" presId="urn:microsoft.com/office/officeart/2005/8/layout/venn2"/>
    <dgm:cxn modelId="{B1A852E1-B47E-425F-88D4-FEC82532638C}" type="presOf" srcId="{CB973901-C30B-43A3-B2CA-E251A96FB972}" destId="{D43EC028-481A-4778-87D6-1D355EFC2D49}" srcOrd="1" destOrd="0" presId="urn:microsoft.com/office/officeart/2005/8/layout/venn2"/>
    <dgm:cxn modelId="{FB9705F6-0D82-4336-B1F0-A50DA94799E2}" srcId="{9E125390-1646-4F12-BB08-351F0E5C1C29}" destId="{CB973901-C30B-43A3-B2CA-E251A96FB972}" srcOrd="0" destOrd="0" parTransId="{12E8477C-B03C-4B52-9E96-2401E54845CC}" sibTransId="{4F52C119-1340-49B3-994E-CD268CB44169}"/>
    <dgm:cxn modelId="{CE6B88C0-FCE6-43FD-84A3-E9F4DA09EF62}" type="presParOf" srcId="{66E81AE7-EADE-4384-AD5A-528BE1E6ED42}" destId="{CECDA424-BF26-42EC-B891-136F6625ED82}" srcOrd="0" destOrd="0" presId="urn:microsoft.com/office/officeart/2005/8/layout/venn2"/>
    <dgm:cxn modelId="{E732BE0E-B900-400A-A7A5-00DFA21C50D0}" type="presParOf" srcId="{CECDA424-BF26-42EC-B891-136F6625ED82}" destId="{AAAE2A07-BA87-46CD-8456-1097BB2E1571}" srcOrd="0" destOrd="0" presId="urn:microsoft.com/office/officeart/2005/8/layout/venn2"/>
    <dgm:cxn modelId="{1EAA01E6-836F-4B41-9FA2-6F9507E60C2B}" type="presParOf" srcId="{CECDA424-BF26-42EC-B891-136F6625ED82}" destId="{D43EC028-481A-4778-87D6-1D355EFC2D49}" srcOrd="1" destOrd="0" presId="urn:microsoft.com/office/officeart/2005/8/layout/venn2"/>
    <dgm:cxn modelId="{0BDD2719-0F9C-4F5D-A09F-981934CFF64F}" type="presParOf" srcId="{66E81AE7-EADE-4384-AD5A-528BE1E6ED42}" destId="{FB185451-1AE5-436C-B50D-6828A3E2D735}" srcOrd="1" destOrd="0" presId="urn:microsoft.com/office/officeart/2005/8/layout/venn2"/>
    <dgm:cxn modelId="{4F791ADF-4FF6-47DE-957C-C2EEFBA3ED44}" type="presParOf" srcId="{FB185451-1AE5-436C-B50D-6828A3E2D735}" destId="{66F6310C-4A81-4E70-A700-55F65D620995}" srcOrd="0" destOrd="0" presId="urn:microsoft.com/office/officeart/2005/8/layout/venn2"/>
    <dgm:cxn modelId="{EBFB8558-0AC0-4D28-A262-06AED14C9476}" type="presParOf" srcId="{FB185451-1AE5-436C-B50D-6828A3E2D735}" destId="{0F884EA2-9FDC-4EBA-A122-BF7F6BDC9DAF}"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125390-1646-4F12-BB08-351F0E5C1C29}"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CB973901-C30B-43A3-B2CA-E251A96FB972}">
      <dgm:prSet phldrT="[Text]"/>
      <dgm:spPr/>
      <dgm:t>
        <a:bodyPr/>
        <a:lstStyle/>
        <a:p>
          <a:r>
            <a:rPr lang="en-US" dirty="0" smtClean="0"/>
            <a:t>B</a:t>
          </a:r>
          <a:endParaRPr lang="en-US" dirty="0"/>
        </a:p>
      </dgm:t>
    </dgm:pt>
    <dgm:pt modelId="{12E8477C-B03C-4B52-9E96-2401E54845CC}" type="parTrans" cxnId="{FB9705F6-0D82-4336-B1F0-A50DA94799E2}">
      <dgm:prSet/>
      <dgm:spPr/>
      <dgm:t>
        <a:bodyPr/>
        <a:lstStyle/>
        <a:p>
          <a:endParaRPr lang="en-US"/>
        </a:p>
      </dgm:t>
    </dgm:pt>
    <dgm:pt modelId="{4F52C119-1340-49B3-994E-CD268CB44169}" type="sibTrans" cxnId="{FB9705F6-0D82-4336-B1F0-A50DA94799E2}">
      <dgm:prSet/>
      <dgm:spPr/>
      <dgm:t>
        <a:bodyPr/>
        <a:lstStyle/>
        <a:p>
          <a:endParaRPr lang="en-US"/>
        </a:p>
      </dgm:t>
    </dgm:pt>
    <dgm:pt modelId="{FD828C71-302E-4949-A1A5-F6BB34D5F26C}">
      <dgm:prSet phldrT="[Text]"/>
      <dgm:spPr/>
      <dgm:t>
        <a:bodyPr/>
        <a:lstStyle/>
        <a:p>
          <a:r>
            <a:rPr lang="en-US" dirty="0" smtClean="0"/>
            <a:t>A</a:t>
          </a:r>
          <a:endParaRPr lang="en-US" dirty="0"/>
        </a:p>
      </dgm:t>
    </dgm:pt>
    <dgm:pt modelId="{40A89D4D-D821-4F5A-A6CC-056FC2AFA4B0}" type="parTrans" cxnId="{C7D5D570-7B98-41AC-8FF1-31CD3D47B829}">
      <dgm:prSet/>
      <dgm:spPr/>
      <dgm:t>
        <a:bodyPr/>
        <a:lstStyle/>
        <a:p>
          <a:endParaRPr lang="en-US"/>
        </a:p>
      </dgm:t>
    </dgm:pt>
    <dgm:pt modelId="{77C0D348-535D-4805-B416-5D239932C85F}" type="sibTrans" cxnId="{C7D5D570-7B98-41AC-8FF1-31CD3D47B829}">
      <dgm:prSet/>
      <dgm:spPr/>
      <dgm:t>
        <a:bodyPr/>
        <a:lstStyle/>
        <a:p>
          <a:endParaRPr lang="en-US"/>
        </a:p>
      </dgm:t>
    </dgm:pt>
    <dgm:pt modelId="{66E81AE7-EADE-4384-AD5A-528BE1E6ED42}" type="pres">
      <dgm:prSet presAssocID="{9E125390-1646-4F12-BB08-351F0E5C1C29}" presName="Name0" presStyleCnt="0">
        <dgm:presLayoutVars>
          <dgm:chMax val="7"/>
          <dgm:resizeHandles val="exact"/>
        </dgm:presLayoutVars>
      </dgm:prSet>
      <dgm:spPr/>
      <dgm:t>
        <a:bodyPr/>
        <a:lstStyle/>
        <a:p>
          <a:endParaRPr lang="en-US"/>
        </a:p>
      </dgm:t>
    </dgm:pt>
    <dgm:pt modelId="{CECDA424-BF26-42EC-B891-136F6625ED82}" type="pres">
      <dgm:prSet presAssocID="{9E125390-1646-4F12-BB08-351F0E5C1C29}" presName="comp1" presStyleCnt="0"/>
      <dgm:spPr/>
    </dgm:pt>
    <dgm:pt modelId="{AAAE2A07-BA87-46CD-8456-1097BB2E1571}" type="pres">
      <dgm:prSet presAssocID="{9E125390-1646-4F12-BB08-351F0E5C1C29}" presName="circle1" presStyleLbl="node1" presStyleIdx="0" presStyleCnt="2"/>
      <dgm:spPr/>
      <dgm:t>
        <a:bodyPr/>
        <a:lstStyle/>
        <a:p>
          <a:endParaRPr lang="en-US"/>
        </a:p>
      </dgm:t>
    </dgm:pt>
    <dgm:pt modelId="{D43EC028-481A-4778-87D6-1D355EFC2D49}" type="pres">
      <dgm:prSet presAssocID="{9E125390-1646-4F12-BB08-351F0E5C1C29}" presName="c1text" presStyleLbl="node1" presStyleIdx="0" presStyleCnt="2">
        <dgm:presLayoutVars>
          <dgm:bulletEnabled val="1"/>
        </dgm:presLayoutVars>
      </dgm:prSet>
      <dgm:spPr/>
      <dgm:t>
        <a:bodyPr/>
        <a:lstStyle/>
        <a:p>
          <a:endParaRPr lang="en-US"/>
        </a:p>
      </dgm:t>
    </dgm:pt>
    <dgm:pt modelId="{FB185451-1AE5-436C-B50D-6828A3E2D735}" type="pres">
      <dgm:prSet presAssocID="{9E125390-1646-4F12-BB08-351F0E5C1C29}" presName="comp2" presStyleCnt="0"/>
      <dgm:spPr/>
    </dgm:pt>
    <dgm:pt modelId="{66F6310C-4A81-4E70-A700-55F65D620995}" type="pres">
      <dgm:prSet presAssocID="{9E125390-1646-4F12-BB08-351F0E5C1C29}" presName="circle2" presStyleLbl="node1" presStyleIdx="1" presStyleCnt="2"/>
      <dgm:spPr/>
      <dgm:t>
        <a:bodyPr/>
        <a:lstStyle/>
        <a:p>
          <a:endParaRPr lang="en-US"/>
        </a:p>
      </dgm:t>
    </dgm:pt>
    <dgm:pt modelId="{0F884EA2-9FDC-4EBA-A122-BF7F6BDC9DAF}" type="pres">
      <dgm:prSet presAssocID="{9E125390-1646-4F12-BB08-351F0E5C1C29}" presName="c2text" presStyleLbl="node1" presStyleIdx="1" presStyleCnt="2">
        <dgm:presLayoutVars>
          <dgm:bulletEnabled val="1"/>
        </dgm:presLayoutVars>
      </dgm:prSet>
      <dgm:spPr/>
      <dgm:t>
        <a:bodyPr/>
        <a:lstStyle/>
        <a:p>
          <a:endParaRPr lang="en-US"/>
        </a:p>
      </dgm:t>
    </dgm:pt>
  </dgm:ptLst>
  <dgm:cxnLst>
    <dgm:cxn modelId="{C7D5D570-7B98-41AC-8FF1-31CD3D47B829}" srcId="{9E125390-1646-4F12-BB08-351F0E5C1C29}" destId="{FD828C71-302E-4949-A1A5-F6BB34D5F26C}" srcOrd="1" destOrd="0" parTransId="{40A89D4D-D821-4F5A-A6CC-056FC2AFA4B0}" sibTransId="{77C0D348-535D-4805-B416-5D239932C85F}"/>
    <dgm:cxn modelId="{8C25C635-CB93-444E-B896-013D2BE28A69}" type="presOf" srcId="{FD828C71-302E-4949-A1A5-F6BB34D5F26C}" destId="{0F884EA2-9FDC-4EBA-A122-BF7F6BDC9DAF}" srcOrd="1" destOrd="0" presId="urn:microsoft.com/office/officeart/2005/8/layout/venn2"/>
    <dgm:cxn modelId="{388A2080-F79C-4AEC-B0F7-311521A193FA}" type="presOf" srcId="{FD828C71-302E-4949-A1A5-F6BB34D5F26C}" destId="{66F6310C-4A81-4E70-A700-55F65D620995}" srcOrd="0" destOrd="0" presId="urn:microsoft.com/office/officeart/2005/8/layout/venn2"/>
    <dgm:cxn modelId="{3652DFB6-2ACF-48AC-88D3-F0277352E5F3}" type="presOf" srcId="{CB973901-C30B-43A3-B2CA-E251A96FB972}" destId="{D43EC028-481A-4778-87D6-1D355EFC2D49}" srcOrd="1" destOrd="0" presId="urn:microsoft.com/office/officeart/2005/8/layout/venn2"/>
    <dgm:cxn modelId="{129C552E-F9DD-4E6F-B2C8-76AF5F1DECF6}" type="presOf" srcId="{9E125390-1646-4F12-BB08-351F0E5C1C29}" destId="{66E81AE7-EADE-4384-AD5A-528BE1E6ED42}" srcOrd="0" destOrd="0" presId="urn:microsoft.com/office/officeart/2005/8/layout/venn2"/>
    <dgm:cxn modelId="{3D901A21-B6C6-44DB-919F-003AF8AB9538}" type="presOf" srcId="{CB973901-C30B-43A3-B2CA-E251A96FB972}" destId="{AAAE2A07-BA87-46CD-8456-1097BB2E1571}" srcOrd="0" destOrd="0" presId="urn:microsoft.com/office/officeart/2005/8/layout/venn2"/>
    <dgm:cxn modelId="{FB9705F6-0D82-4336-B1F0-A50DA94799E2}" srcId="{9E125390-1646-4F12-BB08-351F0E5C1C29}" destId="{CB973901-C30B-43A3-B2CA-E251A96FB972}" srcOrd="0" destOrd="0" parTransId="{12E8477C-B03C-4B52-9E96-2401E54845CC}" sibTransId="{4F52C119-1340-49B3-994E-CD268CB44169}"/>
    <dgm:cxn modelId="{56C9C40D-B376-4D83-98A2-30F083403396}" type="presParOf" srcId="{66E81AE7-EADE-4384-AD5A-528BE1E6ED42}" destId="{CECDA424-BF26-42EC-B891-136F6625ED82}" srcOrd="0" destOrd="0" presId="urn:microsoft.com/office/officeart/2005/8/layout/venn2"/>
    <dgm:cxn modelId="{2026A6FF-CFD1-40BF-9E43-E4447ACD09F8}" type="presParOf" srcId="{CECDA424-BF26-42EC-B891-136F6625ED82}" destId="{AAAE2A07-BA87-46CD-8456-1097BB2E1571}" srcOrd="0" destOrd="0" presId="urn:microsoft.com/office/officeart/2005/8/layout/venn2"/>
    <dgm:cxn modelId="{BB361285-B2B3-4CDA-95C5-C1658D3223E6}" type="presParOf" srcId="{CECDA424-BF26-42EC-B891-136F6625ED82}" destId="{D43EC028-481A-4778-87D6-1D355EFC2D49}" srcOrd="1" destOrd="0" presId="urn:microsoft.com/office/officeart/2005/8/layout/venn2"/>
    <dgm:cxn modelId="{FC7285B6-1359-4259-B3E8-592648F28925}" type="presParOf" srcId="{66E81AE7-EADE-4384-AD5A-528BE1E6ED42}" destId="{FB185451-1AE5-436C-B50D-6828A3E2D735}" srcOrd="1" destOrd="0" presId="urn:microsoft.com/office/officeart/2005/8/layout/venn2"/>
    <dgm:cxn modelId="{989D4A52-801F-410A-A69C-B389E12356A0}" type="presParOf" srcId="{FB185451-1AE5-436C-B50D-6828A3E2D735}" destId="{66F6310C-4A81-4E70-A700-55F65D620995}" srcOrd="0" destOrd="0" presId="urn:microsoft.com/office/officeart/2005/8/layout/venn2"/>
    <dgm:cxn modelId="{5AB7C476-49ED-4283-BD91-EDCDB31CBA08}" type="presParOf" srcId="{FB185451-1AE5-436C-B50D-6828A3E2D735}" destId="{0F884EA2-9FDC-4EBA-A122-BF7F6BDC9DAF}" srcOrd="1" destOrd="0" presId="urn:microsoft.com/office/officeart/2005/8/layout/venn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A05681B-5A8A-465E-9AD4-4D8EBD6DE879}" type="doc">
      <dgm:prSet loTypeId="urn:microsoft.com/office/officeart/2005/8/layout/venn1" loCatId="relationship" qsTypeId="urn:microsoft.com/office/officeart/2005/8/quickstyle/simple3" qsCatId="simple" csTypeId="urn:microsoft.com/office/officeart/2005/8/colors/accent1_2" csCatId="accent1" phldr="1"/>
      <dgm:spPr/>
    </dgm:pt>
    <dgm:pt modelId="{A43B6911-3026-41AE-A9E4-F2F612E17C75}">
      <dgm:prSet phldrT="[Text]"/>
      <dgm:spPr/>
      <dgm:t>
        <a:bodyPr/>
        <a:lstStyle/>
        <a:p>
          <a:r>
            <a:rPr lang="en-US" dirty="0" smtClean="0"/>
            <a:t> </a:t>
          </a:r>
          <a:endParaRPr lang="en-US" dirty="0"/>
        </a:p>
      </dgm:t>
    </dgm:pt>
    <dgm:pt modelId="{F3403E97-E955-42F1-9EB5-0A00D59C0C0E}" type="parTrans" cxnId="{E17BAF52-0B50-482E-8436-091B6B4CF88A}">
      <dgm:prSet/>
      <dgm:spPr/>
      <dgm:t>
        <a:bodyPr/>
        <a:lstStyle/>
        <a:p>
          <a:endParaRPr lang="en-US"/>
        </a:p>
      </dgm:t>
    </dgm:pt>
    <dgm:pt modelId="{0D9BE3A8-7E68-4B4C-9EFE-184B295FE05F}" type="sibTrans" cxnId="{E17BAF52-0B50-482E-8436-091B6B4CF88A}">
      <dgm:prSet/>
      <dgm:spPr/>
      <dgm:t>
        <a:bodyPr/>
        <a:lstStyle/>
        <a:p>
          <a:endParaRPr lang="en-US"/>
        </a:p>
      </dgm:t>
    </dgm:pt>
    <dgm:pt modelId="{1B7E75DE-AAB5-439F-A1DA-7F173553147A}">
      <dgm:prSet phldrT="[Text]"/>
      <dgm:spPr/>
      <dgm:t>
        <a:bodyPr/>
        <a:lstStyle/>
        <a:p>
          <a:r>
            <a:rPr lang="en-US" dirty="0" smtClean="0"/>
            <a:t> </a:t>
          </a:r>
          <a:endParaRPr lang="en-US" dirty="0"/>
        </a:p>
      </dgm:t>
    </dgm:pt>
    <dgm:pt modelId="{AFA0B1C0-FF65-4210-811F-93AD368C62AE}" type="parTrans" cxnId="{C6C0EE65-778F-4EFA-96CD-E50A0045BD43}">
      <dgm:prSet/>
      <dgm:spPr/>
      <dgm:t>
        <a:bodyPr/>
        <a:lstStyle/>
        <a:p>
          <a:endParaRPr lang="en-US"/>
        </a:p>
      </dgm:t>
    </dgm:pt>
    <dgm:pt modelId="{0AC40C7C-7AB2-4E84-AE96-4A4A58F419E7}" type="sibTrans" cxnId="{C6C0EE65-778F-4EFA-96CD-E50A0045BD43}">
      <dgm:prSet/>
      <dgm:spPr/>
      <dgm:t>
        <a:bodyPr/>
        <a:lstStyle/>
        <a:p>
          <a:endParaRPr lang="en-US"/>
        </a:p>
      </dgm:t>
    </dgm:pt>
    <dgm:pt modelId="{42C4EBC0-A61D-463D-957F-6C40DA2790B2}" type="pres">
      <dgm:prSet presAssocID="{5A05681B-5A8A-465E-9AD4-4D8EBD6DE879}" presName="compositeShape" presStyleCnt="0">
        <dgm:presLayoutVars>
          <dgm:chMax val="7"/>
          <dgm:dir/>
          <dgm:resizeHandles val="exact"/>
        </dgm:presLayoutVars>
      </dgm:prSet>
      <dgm:spPr/>
    </dgm:pt>
    <dgm:pt modelId="{CF13E60C-01DD-4530-86A0-EC134203EA96}" type="pres">
      <dgm:prSet presAssocID="{A43B6911-3026-41AE-A9E4-F2F612E17C75}" presName="circ1" presStyleLbl="vennNode1" presStyleIdx="0" presStyleCnt="2"/>
      <dgm:spPr/>
      <dgm:t>
        <a:bodyPr/>
        <a:lstStyle/>
        <a:p>
          <a:endParaRPr lang="en-US"/>
        </a:p>
      </dgm:t>
    </dgm:pt>
    <dgm:pt modelId="{24CBD88A-0599-4432-A80A-C3921B52087F}" type="pres">
      <dgm:prSet presAssocID="{A43B6911-3026-41AE-A9E4-F2F612E17C75}" presName="circ1Tx" presStyleLbl="revTx" presStyleIdx="0" presStyleCnt="0">
        <dgm:presLayoutVars>
          <dgm:chMax val="0"/>
          <dgm:chPref val="0"/>
          <dgm:bulletEnabled val="1"/>
        </dgm:presLayoutVars>
      </dgm:prSet>
      <dgm:spPr/>
      <dgm:t>
        <a:bodyPr/>
        <a:lstStyle/>
        <a:p>
          <a:endParaRPr lang="en-US"/>
        </a:p>
      </dgm:t>
    </dgm:pt>
    <dgm:pt modelId="{84F83B2C-0093-4494-8052-B38F6B0FFCCD}" type="pres">
      <dgm:prSet presAssocID="{1B7E75DE-AAB5-439F-A1DA-7F173553147A}" presName="circ2" presStyleLbl="vennNode1" presStyleIdx="1" presStyleCnt="2"/>
      <dgm:spPr/>
      <dgm:t>
        <a:bodyPr/>
        <a:lstStyle/>
        <a:p>
          <a:endParaRPr lang="en-US"/>
        </a:p>
      </dgm:t>
    </dgm:pt>
    <dgm:pt modelId="{387D8C22-16E0-405C-BCA9-8F92416ED929}" type="pres">
      <dgm:prSet presAssocID="{1B7E75DE-AAB5-439F-A1DA-7F173553147A}" presName="circ2Tx" presStyleLbl="revTx" presStyleIdx="0" presStyleCnt="0">
        <dgm:presLayoutVars>
          <dgm:chMax val="0"/>
          <dgm:chPref val="0"/>
          <dgm:bulletEnabled val="1"/>
        </dgm:presLayoutVars>
      </dgm:prSet>
      <dgm:spPr/>
      <dgm:t>
        <a:bodyPr/>
        <a:lstStyle/>
        <a:p>
          <a:endParaRPr lang="en-US"/>
        </a:p>
      </dgm:t>
    </dgm:pt>
  </dgm:ptLst>
  <dgm:cxnLst>
    <dgm:cxn modelId="{F801DE7F-63E3-46B6-A77E-1395720F082D}" type="presOf" srcId="{1B7E75DE-AAB5-439F-A1DA-7F173553147A}" destId="{387D8C22-16E0-405C-BCA9-8F92416ED929}" srcOrd="1" destOrd="0" presId="urn:microsoft.com/office/officeart/2005/8/layout/venn1"/>
    <dgm:cxn modelId="{028F7032-C16D-4694-9441-82758A0E35CA}" type="presOf" srcId="{1B7E75DE-AAB5-439F-A1DA-7F173553147A}" destId="{84F83B2C-0093-4494-8052-B38F6B0FFCCD}" srcOrd="0" destOrd="0" presId="urn:microsoft.com/office/officeart/2005/8/layout/venn1"/>
    <dgm:cxn modelId="{C6C0EE65-778F-4EFA-96CD-E50A0045BD43}" srcId="{5A05681B-5A8A-465E-9AD4-4D8EBD6DE879}" destId="{1B7E75DE-AAB5-439F-A1DA-7F173553147A}" srcOrd="1" destOrd="0" parTransId="{AFA0B1C0-FF65-4210-811F-93AD368C62AE}" sibTransId="{0AC40C7C-7AB2-4E84-AE96-4A4A58F419E7}"/>
    <dgm:cxn modelId="{2F71C704-1049-41DD-8C54-2EBFF3814869}" type="presOf" srcId="{5A05681B-5A8A-465E-9AD4-4D8EBD6DE879}" destId="{42C4EBC0-A61D-463D-957F-6C40DA2790B2}" srcOrd="0" destOrd="0" presId="urn:microsoft.com/office/officeart/2005/8/layout/venn1"/>
    <dgm:cxn modelId="{E4933CED-698F-466F-9F51-2790C00BA12D}" type="presOf" srcId="{A43B6911-3026-41AE-A9E4-F2F612E17C75}" destId="{CF13E60C-01DD-4530-86A0-EC134203EA96}" srcOrd="0" destOrd="0" presId="urn:microsoft.com/office/officeart/2005/8/layout/venn1"/>
    <dgm:cxn modelId="{E17BAF52-0B50-482E-8436-091B6B4CF88A}" srcId="{5A05681B-5A8A-465E-9AD4-4D8EBD6DE879}" destId="{A43B6911-3026-41AE-A9E4-F2F612E17C75}" srcOrd="0" destOrd="0" parTransId="{F3403E97-E955-42F1-9EB5-0A00D59C0C0E}" sibTransId="{0D9BE3A8-7E68-4B4C-9EFE-184B295FE05F}"/>
    <dgm:cxn modelId="{59E058BF-15CD-46AC-B50E-7EB0C1F823F6}" type="presOf" srcId="{A43B6911-3026-41AE-A9E4-F2F612E17C75}" destId="{24CBD88A-0599-4432-A80A-C3921B52087F}" srcOrd="1" destOrd="0" presId="urn:microsoft.com/office/officeart/2005/8/layout/venn1"/>
    <dgm:cxn modelId="{57DADAE8-A637-45DC-9263-267E8BA9F38C}" type="presParOf" srcId="{42C4EBC0-A61D-463D-957F-6C40DA2790B2}" destId="{CF13E60C-01DD-4530-86A0-EC134203EA96}" srcOrd="0" destOrd="0" presId="urn:microsoft.com/office/officeart/2005/8/layout/venn1"/>
    <dgm:cxn modelId="{0FE75D62-475A-4452-8CA1-B8EBB0C0340B}" type="presParOf" srcId="{42C4EBC0-A61D-463D-957F-6C40DA2790B2}" destId="{24CBD88A-0599-4432-A80A-C3921B52087F}" srcOrd="1" destOrd="0" presId="urn:microsoft.com/office/officeart/2005/8/layout/venn1"/>
    <dgm:cxn modelId="{D7511AD1-14AF-4451-B6BB-0CF6EDBFC26E}" type="presParOf" srcId="{42C4EBC0-A61D-463D-957F-6C40DA2790B2}" destId="{84F83B2C-0093-4494-8052-B38F6B0FFCCD}" srcOrd="2" destOrd="0" presId="urn:microsoft.com/office/officeart/2005/8/layout/venn1"/>
    <dgm:cxn modelId="{4ABFE84D-B60D-48C4-8C3F-2C2374B58763}" type="presParOf" srcId="{42C4EBC0-A61D-463D-957F-6C40DA2790B2}" destId="{387D8C22-16E0-405C-BCA9-8F92416ED929}"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A05681B-5A8A-465E-9AD4-4D8EBD6DE879}" type="doc">
      <dgm:prSet loTypeId="urn:microsoft.com/office/officeart/2005/8/layout/venn1" loCatId="relationship" qsTypeId="urn:microsoft.com/office/officeart/2005/8/quickstyle/simple3" qsCatId="simple" csTypeId="urn:microsoft.com/office/officeart/2005/8/colors/accent1_2" csCatId="accent1" phldr="1"/>
      <dgm:spPr/>
    </dgm:pt>
    <dgm:pt modelId="{A43B6911-3026-41AE-A9E4-F2F612E17C75}">
      <dgm:prSet phldrT="[Text]"/>
      <dgm:spPr/>
      <dgm:t>
        <a:bodyPr/>
        <a:lstStyle/>
        <a:p>
          <a:r>
            <a:rPr lang="en-US" dirty="0" smtClean="0"/>
            <a:t> A</a:t>
          </a:r>
          <a:endParaRPr lang="en-US" dirty="0"/>
        </a:p>
      </dgm:t>
    </dgm:pt>
    <dgm:pt modelId="{F3403E97-E955-42F1-9EB5-0A00D59C0C0E}" type="parTrans" cxnId="{E17BAF52-0B50-482E-8436-091B6B4CF88A}">
      <dgm:prSet/>
      <dgm:spPr/>
      <dgm:t>
        <a:bodyPr/>
        <a:lstStyle/>
        <a:p>
          <a:endParaRPr lang="en-US"/>
        </a:p>
      </dgm:t>
    </dgm:pt>
    <dgm:pt modelId="{0D9BE3A8-7E68-4B4C-9EFE-184B295FE05F}" type="sibTrans" cxnId="{E17BAF52-0B50-482E-8436-091B6B4CF88A}">
      <dgm:prSet/>
      <dgm:spPr/>
      <dgm:t>
        <a:bodyPr/>
        <a:lstStyle/>
        <a:p>
          <a:endParaRPr lang="en-US"/>
        </a:p>
      </dgm:t>
    </dgm:pt>
    <dgm:pt modelId="{1B7E75DE-AAB5-439F-A1DA-7F173553147A}">
      <dgm:prSet phldrT="[Text]"/>
      <dgm:spPr/>
      <dgm:t>
        <a:bodyPr/>
        <a:lstStyle/>
        <a:p>
          <a:r>
            <a:rPr lang="en-US" dirty="0" smtClean="0"/>
            <a:t>B</a:t>
          </a:r>
          <a:endParaRPr lang="en-US" dirty="0"/>
        </a:p>
      </dgm:t>
    </dgm:pt>
    <dgm:pt modelId="{AFA0B1C0-FF65-4210-811F-93AD368C62AE}" type="parTrans" cxnId="{C6C0EE65-778F-4EFA-96CD-E50A0045BD43}">
      <dgm:prSet/>
      <dgm:spPr/>
      <dgm:t>
        <a:bodyPr/>
        <a:lstStyle/>
        <a:p>
          <a:endParaRPr lang="en-US"/>
        </a:p>
      </dgm:t>
    </dgm:pt>
    <dgm:pt modelId="{0AC40C7C-7AB2-4E84-AE96-4A4A58F419E7}" type="sibTrans" cxnId="{C6C0EE65-778F-4EFA-96CD-E50A0045BD43}">
      <dgm:prSet/>
      <dgm:spPr/>
      <dgm:t>
        <a:bodyPr/>
        <a:lstStyle/>
        <a:p>
          <a:endParaRPr lang="en-US"/>
        </a:p>
      </dgm:t>
    </dgm:pt>
    <dgm:pt modelId="{42C4EBC0-A61D-463D-957F-6C40DA2790B2}" type="pres">
      <dgm:prSet presAssocID="{5A05681B-5A8A-465E-9AD4-4D8EBD6DE879}" presName="compositeShape" presStyleCnt="0">
        <dgm:presLayoutVars>
          <dgm:chMax val="7"/>
          <dgm:dir/>
          <dgm:resizeHandles val="exact"/>
        </dgm:presLayoutVars>
      </dgm:prSet>
      <dgm:spPr/>
    </dgm:pt>
    <dgm:pt modelId="{CF13E60C-01DD-4530-86A0-EC134203EA96}" type="pres">
      <dgm:prSet presAssocID="{A43B6911-3026-41AE-A9E4-F2F612E17C75}" presName="circ1" presStyleLbl="vennNode1" presStyleIdx="0" presStyleCnt="2"/>
      <dgm:spPr/>
      <dgm:t>
        <a:bodyPr/>
        <a:lstStyle/>
        <a:p>
          <a:endParaRPr lang="en-US"/>
        </a:p>
      </dgm:t>
    </dgm:pt>
    <dgm:pt modelId="{24CBD88A-0599-4432-A80A-C3921B52087F}" type="pres">
      <dgm:prSet presAssocID="{A43B6911-3026-41AE-A9E4-F2F612E17C75}" presName="circ1Tx" presStyleLbl="revTx" presStyleIdx="0" presStyleCnt="0">
        <dgm:presLayoutVars>
          <dgm:chMax val="0"/>
          <dgm:chPref val="0"/>
          <dgm:bulletEnabled val="1"/>
        </dgm:presLayoutVars>
      </dgm:prSet>
      <dgm:spPr/>
      <dgm:t>
        <a:bodyPr/>
        <a:lstStyle/>
        <a:p>
          <a:endParaRPr lang="en-US"/>
        </a:p>
      </dgm:t>
    </dgm:pt>
    <dgm:pt modelId="{84F83B2C-0093-4494-8052-B38F6B0FFCCD}" type="pres">
      <dgm:prSet presAssocID="{1B7E75DE-AAB5-439F-A1DA-7F173553147A}" presName="circ2" presStyleLbl="vennNode1" presStyleIdx="1" presStyleCnt="2"/>
      <dgm:spPr/>
      <dgm:t>
        <a:bodyPr/>
        <a:lstStyle/>
        <a:p>
          <a:endParaRPr lang="en-US"/>
        </a:p>
      </dgm:t>
    </dgm:pt>
    <dgm:pt modelId="{387D8C22-16E0-405C-BCA9-8F92416ED929}" type="pres">
      <dgm:prSet presAssocID="{1B7E75DE-AAB5-439F-A1DA-7F173553147A}" presName="circ2Tx" presStyleLbl="revTx" presStyleIdx="0" presStyleCnt="0">
        <dgm:presLayoutVars>
          <dgm:chMax val="0"/>
          <dgm:chPref val="0"/>
          <dgm:bulletEnabled val="1"/>
        </dgm:presLayoutVars>
      </dgm:prSet>
      <dgm:spPr/>
      <dgm:t>
        <a:bodyPr/>
        <a:lstStyle/>
        <a:p>
          <a:endParaRPr lang="en-US"/>
        </a:p>
      </dgm:t>
    </dgm:pt>
  </dgm:ptLst>
  <dgm:cxnLst>
    <dgm:cxn modelId="{8511212C-4CF5-4406-ADF1-8EA92DE4C5F1}" type="presOf" srcId="{5A05681B-5A8A-465E-9AD4-4D8EBD6DE879}" destId="{42C4EBC0-A61D-463D-957F-6C40DA2790B2}" srcOrd="0" destOrd="0" presId="urn:microsoft.com/office/officeart/2005/8/layout/venn1"/>
    <dgm:cxn modelId="{C6C0EE65-778F-4EFA-96CD-E50A0045BD43}" srcId="{5A05681B-5A8A-465E-9AD4-4D8EBD6DE879}" destId="{1B7E75DE-AAB5-439F-A1DA-7F173553147A}" srcOrd="1" destOrd="0" parTransId="{AFA0B1C0-FF65-4210-811F-93AD368C62AE}" sibTransId="{0AC40C7C-7AB2-4E84-AE96-4A4A58F419E7}"/>
    <dgm:cxn modelId="{FF42E525-7964-48FD-99EB-C5AF2CBD6BE7}" type="presOf" srcId="{1B7E75DE-AAB5-439F-A1DA-7F173553147A}" destId="{84F83B2C-0093-4494-8052-B38F6B0FFCCD}" srcOrd="0" destOrd="0" presId="urn:microsoft.com/office/officeart/2005/8/layout/venn1"/>
    <dgm:cxn modelId="{25FFE209-83FE-4C01-A374-2D133FB44166}" type="presOf" srcId="{A43B6911-3026-41AE-A9E4-F2F612E17C75}" destId="{24CBD88A-0599-4432-A80A-C3921B52087F}" srcOrd="1" destOrd="0" presId="urn:microsoft.com/office/officeart/2005/8/layout/venn1"/>
    <dgm:cxn modelId="{E17BAF52-0B50-482E-8436-091B6B4CF88A}" srcId="{5A05681B-5A8A-465E-9AD4-4D8EBD6DE879}" destId="{A43B6911-3026-41AE-A9E4-F2F612E17C75}" srcOrd="0" destOrd="0" parTransId="{F3403E97-E955-42F1-9EB5-0A00D59C0C0E}" sibTransId="{0D9BE3A8-7E68-4B4C-9EFE-184B295FE05F}"/>
    <dgm:cxn modelId="{94F94D0D-2608-4D26-B4FA-D85331F4765F}" type="presOf" srcId="{1B7E75DE-AAB5-439F-A1DA-7F173553147A}" destId="{387D8C22-16E0-405C-BCA9-8F92416ED929}" srcOrd="1" destOrd="0" presId="urn:microsoft.com/office/officeart/2005/8/layout/venn1"/>
    <dgm:cxn modelId="{D12DFC0C-9810-446E-B522-F4D779A7CF37}" type="presOf" srcId="{A43B6911-3026-41AE-A9E4-F2F612E17C75}" destId="{CF13E60C-01DD-4530-86A0-EC134203EA96}" srcOrd="0" destOrd="0" presId="urn:microsoft.com/office/officeart/2005/8/layout/venn1"/>
    <dgm:cxn modelId="{46D569E1-BF25-4C31-B1CF-436A4920A471}" type="presParOf" srcId="{42C4EBC0-A61D-463D-957F-6C40DA2790B2}" destId="{CF13E60C-01DD-4530-86A0-EC134203EA96}" srcOrd="0" destOrd="0" presId="urn:microsoft.com/office/officeart/2005/8/layout/venn1"/>
    <dgm:cxn modelId="{34EB6755-830B-4FAC-AD7B-AEDC7E8C13FC}" type="presParOf" srcId="{42C4EBC0-A61D-463D-957F-6C40DA2790B2}" destId="{24CBD88A-0599-4432-A80A-C3921B52087F}" srcOrd="1" destOrd="0" presId="urn:microsoft.com/office/officeart/2005/8/layout/venn1"/>
    <dgm:cxn modelId="{12933500-8145-4F06-9B83-CED57711CCE3}" type="presParOf" srcId="{42C4EBC0-A61D-463D-957F-6C40DA2790B2}" destId="{84F83B2C-0093-4494-8052-B38F6B0FFCCD}" srcOrd="2" destOrd="0" presId="urn:microsoft.com/office/officeart/2005/8/layout/venn1"/>
    <dgm:cxn modelId="{6D945275-E709-4672-91C4-478414DA8DD6}" type="presParOf" srcId="{42C4EBC0-A61D-463D-957F-6C40DA2790B2}" destId="{387D8C22-16E0-405C-BCA9-8F92416ED929}" srcOrd="3"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B94B5-703E-4F36-98B5-C82B19075DA7}">
      <dsp:nvSpPr>
        <dsp:cNvPr id="0" name=""/>
        <dsp:cNvSpPr/>
      </dsp:nvSpPr>
      <dsp:spPr>
        <a:xfrm>
          <a:off x="4726137" y="1275346"/>
          <a:ext cx="110600" cy="484537"/>
        </a:xfrm>
        <a:custGeom>
          <a:avLst/>
          <a:gdLst/>
          <a:ahLst/>
          <a:cxnLst/>
          <a:rect l="0" t="0" r="0" b="0"/>
          <a:pathLst>
            <a:path>
              <a:moveTo>
                <a:pt x="0" y="0"/>
              </a:moveTo>
              <a:lnTo>
                <a:pt x="0" y="484537"/>
              </a:lnTo>
              <a:lnTo>
                <a:pt x="110600" y="48453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12DFCA-BCA3-4389-B983-ABBCA8C7ED0A}">
      <dsp:nvSpPr>
        <dsp:cNvPr id="0" name=""/>
        <dsp:cNvSpPr/>
      </dsp:nvSpPr>
      <dsp:spPr>
        <a:xfrm>
          <a:off x="4615536" y="1275346"/>
          <a:ext cx="110600" cy="484537"/>
        </a:xfrm>
        <a:custGeom>
          <a:avLst/>
          <a:gdLst/>
          <a:ahLst/>
          <a:cxnLst/>
          <a:rect l="0" t="0" r="0" b="0"/>
          <a:pathLst>
            <a:path>
              <a:moveTo>
                <a:pt x="110600" y="0"/>
              </a:moveTo>
              <a:lnTo>
                <a:pt x="110600" y="484537"/>
              </a:lnTo>
              <a:lnTo>
                <a:pt x="0" y="48453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83CE2B-47D8-4985-8DCE-A577B74A1491}">
      <dsp:nvSpPr>
        <dsp:cNvPr id="0" name=""/>
        <dsp:cNvSpPr/>
      </dsp:nvSpPr>
      <dsp:spPr>
        <a:xfrm>
          <a:off x="3451593" y="527472"/>
          <a:ext cx="747873" cy="484537"/>
        </a:xfrm>
        <a:custGeom>
          <a:avLst/>
          <a:gdLst/>
          <a:ahLst/>
          <a:cxnLst/>
          <a:rect l="0" t="0" r="0" b="0"/>
          <a:pathLst>
            <a:path>
              <a:moveTo>
                <a:pt x="0" y="0"/>
              </a:moveTo>
              <a:lnTo>
                <a:pt x="0" y="484537"/>
              </a:lnTo>
              <a:lnTo>
                <a:pt x="747873" y="48453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27ED54-BB51-4D2E-8B07-AAD9530C8519}">
      <dsp:nvSpPr>
        <dsp:cNvPr id="0" name=""/>
        <dsp:cNvSpPr/>
      </dsp:nvSpPr>
      <dsp:spPr>
        <a:xfrm>
          <a:off x="2066447" y="1275346"/>
          <a:ext cx="110600" cy="1232410"/>
        </a:xfrm>
        <a:custGeom>
          <a:avLst/>
          <a:gdLst/>
          <a:ahLst/>
          <a:cxnLst/>
          <a:rect l="0" t="0" r="0" b="0"/>
          <a:pathLst>
            <a:path>
              <a:moveTo>
                <a:pt x="110600" y="0"/>
              </a:moveTo>
              <a:lnTo>
                <a:pt x="110600" y="1232410"/>
              </a:lnTo>
              <a:lnTo>
                <a:pt x="0" y="12324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8ED397-166A-4FDD-9D27-920B740CDF36}">
      <dsp:nvSpPr>
        <dsp:cNvPr id="0" name=""/>
        <dsp:cNvSpPr/>
      </dsp:nvSpPr>
      <dsp:spPr>
        <a:xfrm>
          <a:off x="2177048" y="1275346"/>
          <a:ext cx="110600" cy="484537"/>
        </a:xfrm>
        <a:custGeom>
          <a:avLst/>
          <a:gdLst/>
          <a:ahLst/>
          <a:cxnLst/>
          <a:rect l="0" t="0" r="0" b="0"/>
          <a:pathLst>
            <a:path>
              <a:moveTo>
                <a:pt x="0" y="0"/>
              </a:moveTo>
              <a:lnTo>
                <a:pt x="0" y="484537"/>
              </a:lnTo>
              <a:lnTo>
                <a:pt x="110600" y="48453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153057-EB5B-4D59-A1ED-E7B83D2821AE}">
      <dsp:nvSpPr>
        <dsp:cNvPr id="0" name=""/>
        <dsp:cNvSpPr/>
      </dsp:nvSpPr>
      <dsp:spPr>
        <a:xfrm>
          <a:off x="2066447" y="1275346"/>
          <a:ext cx="110600" cy="484537"/>
        </a:xfrm>
        <a:custGeom>
          <a:avLst/>
          <a:gdLst/>
          <a:ahLst/>
          <a:cxnLst/>
          <a:rect l="0" t="0" r="0" b="0"/>
          <a:pathLst>
            <a:path>
              <a:moveTo>
                <a:pt x="110600" y="0"/>
              </a:moveTo>
              <a:lnTo>
                <a:pt x="110600" y="484537"/>
              </a:lnTo>
              <a:lnTo>
                <a:pt x="0" y="48453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436EE9-55EA-4A87-AF88-101C4AFAFBBD}">
      <dsp:nvSpPr>
        <dsp:cNvPr id="0" name=""/>
        <dsp:cNvSpPr/>
      </dsp:nvSpPr>
      <dsp:spPr>
        <a:xfrm>
          <a:off x="2703719" y="527472"/>
          <a:ext cx="747873" cy="484537"/>
        </a:xfrm>
        <a:custGeom>
          <a:avLst/>
          <a:gdLst/>
          <a:ahLst/>
          <a:cxnLst/>
          <a:rect l="0" t="0" r="0" b="0"/>
          <a:pathLst>
            <a:path>
              <a:moveTo>
                <a:pt x="747873" y="0"/>
              </a:moveTo>
              <a:lnTo>
                <a:pt x="747873" y="484537"/>
              </a:lnTo>
              <a:lnTo>
                <a:pt x="0" y="48453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BFA12E-CD7E-462D-96A4-C516741BBDBA}">
      <dsp:nvSpPr>
        <dsp:cNvPr id="0" name=""/>
        <dsp:cNvSpPr/>
      </dsp:nvSpPr>
      <dsp:spPr>
        <a:xfrm>
          <a:off x="2924921" y="801"/>
          <a:ext cx="1053342" cy="5266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Owner</a:t>
          </a:r>
          <a:endParaRPr lang="en-US" sz="1800" kern="1200" dirty="0"/>
        </a:p>
      </dsp:txBody>
      <dsp:txXfrm>
        <a:off x="2924921" y="801"/>
        <a:ext cx="1053342" cy="526671"/>
      </dsp:txXfrm>
    </dsp:sp>
    <dsp:sp modelId="{CD6921A1-0854-465E-BB6A-F196E4FE55B6}">
      <dsp:nvSpPr>
        <dsp:cNvPr id="0" name=""/>
        <dsp:cNvSpPr/>
      </dsp:nvSpPr>
      <dsp:spPr>
        <a:xfrm>
          <a:off x="1650377" y="748674"/>
          <a:ext cx="1053342" cy="5266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Manager A</a:t>
          </a:r>
          <a:endParaRPr lang="en-US" sz="1800" kern="1200" dirty="0"/>
        </a:p>
      </dsp:txBody>
      <dsp:txXfrm>
        <a:off x="1650377" y="748674"/>
        <a:ext cx="1053342" cy="526671"/>
      </dsp:txXfrm>
    </dsp:sp>
    <dsp:sp modelId="{91FAEAE6-16A9-4DDA-86C1-133F21A60CD2}">
      <dsp:nvSpPr>
        <dsp:cNvPr id="0" name=""/>
        <dsp:cNvSpPr/>
      </dsp:nvSpPr>
      <dsp:spPr>
        <a:xfrm>
          <a:off x="1013104" y="1496547"/>
          <a:ext cx="1053342" cy="5266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Employee 1</a:t>
          </a:r>
          <a:endParaRPr lang="en-US" sz="1800" kern="1200" dirty="0"/>
        </a:p>
      </dsp:txBody>
      <dsp:txXfrm>
        <a:off x="1013104" y="1496547"/>
        <a:ext cx="1053342" cy="526671"/>
      </dsp:txXfrm>
    </dsp:sp>
    <dsp:sp modelId="{F139B4F6-A89F-4AA1-84E0-3DF98604268E}">
      <dsp:nvSpPr>
        <dsp:cNvPr id="0" name=""/>
        <dsp:cNvSpPr/>
      </dsp:nvSpPr>
      <dsp:spPr>
        <a:xfrm>
          <a:off x="2287649" y="1496547"/>
          <a:ext cx="1053342" cy="5266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Employee 2</a:t>
          </a:r>
          <a:endParaRPr lang="en-US" sz="1800" kern="1200" dirty="0"/>
        </a:p>
      </dsp:txBody>
      <dsp:txXfrm>
        <a:off x="2287649" y="1496547"/>
        <a:ext cx="1053342" cy="526671"/>
      </dsp:txXfrm>
    </dsp:sp>
    <dsp:sp modelId="{12EEEDBC-C14C-44DC-9239-4CE077479B1B}">
      <dsp:nvSpPr>
        <dsp:cNvPr id="0" name=""/>
        <dsp:cNvSpPr/>
      </dsp:nvSpPr>
      <dsp:spPr>
        <a:xfrm>
          <a:off x="1013104" y="2244421"/>
          <a:ext cx="1053342" cy="5266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Employee 3</a:t>
          </a:r>
          <a:endParaRPr lang="en-US" sz="1800" kern="1200" dirty="0"/>
        </a:p>
      </dsp:txBody>
      <dsp:txXfrm>
        <a:off x="1013104" y="2244421"/>
        <a:ext cx="1053342" cy="526671"/>
      </dsp:txXfrm>
    </dsp:sp>
    <dsp:sp modelId="{ABCF63BA-CFF6-4889-9E8F-1706AF473ED7}">
      <dsp:nvSpPr>
        <dsp:cNvPr id="0" name=""/>
        <dsp:cNvSpPr/>
      </dsp:nvSpPr>
      <dsp:spPr>
        <a:xfrm>
          <a:off x="4199466" y="748674"/>
          <a:ext cx="1053342" cy="5266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Manager B</a:t>
          </a:r>
          <a:endParaRPr lang="en-US" sz="1800" kern="1200" dirty="0"/>
        </a:p>
      </dsp:txBody>
      <dsp:txXfrm>
        <a:off x="4199466" y="748674"/>
        <a:ext cx="1053342" cy="526671"/>
      </dsp:txXfrm>
    </dsp:sp>
    <dsp:sp modelId="{D67453FC-E55C-45CD-91A4-89773AE7FBFC}">
      <dsp:nvSpPr>
        <dsp:cNvPr id="0" name=""/>
        <dsp:cNvSpPr/>
      </dsp:nvSpPr>
      <dsp:spPr>
        <a:xfrm>
          <a:off x="3562193" y="1496547"/>
          <a:ext cx="1053342" cy="5266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Employee 4</a:t>
          </a:r>
          <a:endParaRPr lang="en-US" sz="1800" kern="1200" dirty="0"/>
        </a:p>
      </dsp:txBody>
      <dsp:txXfrm>
        <a:off x="3562193" y="1496547"/>
        <a:ext cx="1053342" cy="526671"/>
      </dsp:txXfrm>
    </dsp:sp>
    <dsp:sp modelId="{975A3AB6-E175-4557-839C-7BB73032A494}">
      <dsp:nvSpPr>
        <dsp:cNvPr id="0" name=""/>
        <dsp:cNvSpPr/>
      </dsp:nvSpPr>
      <dsp:spPr>
        <a:xfrm>
          <a:off x="4836738" y="1496547"/>
          <a:ext cx="1053342" cy="5266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Employee 5</a:t>
          </a:r>
          <a:endParaRPr lang="en-US" sz="1800" kern="1200" dirty="0"/>
        </a:p>
      </dsp:txBody>
      <dsp:txXfrm>
        <a:off x="4836738" y="1496547"/>
        <a:ext cx="1053342" cy="52667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3E60C-01DD-4530-86A0-EC134203EA96}">
      <dsp:nvSpPr>
        <dsp:cNvPr id="0" name=""/>
        <dsp:cNvSpPr/>
      </dsp:nvSpPr>
      <dsp:spPr>
        <a:xfrm>
          <a:off x="47633" y="222944"/>
          <a:ext cx="1174949" cy="1174949"/>
        </a:xfrm>
        <a:prstGeom prst="ellipse">
          <a:avLst/>
        </a:prstGeom>
        <a:solidFill>
          <a:schemeClr val="bg2">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00350">
            <a:lnSpc>
              <a:spcPct val="90000"/>
            </a:lnSpc>
            <a:spcBef>
              <a:spcPct val="0"/>
            </a:spcBef>
            <a:spcAft>
              <a:spcPct val="35000"/>
            </a:spcAft>
          </a:pPr>
          <a:r>
            <a:rPr lang="en-US" sz="6300" kern="1200" dirty="0" smtClean="0"/>
            <a:t> A</a:t>
          </a:r>
          <a:endParaRPr lang="en-US" sz="6300" kern="1200" dirty="0"/>
        </a:p>
      </dsp:txBody>
      <dsp:txXfrm>
        <a:off x="211702" y="361495"/>
        <a:ext cx="677448" cy="897846"/>
      </dsp:txXfrm>
    </dsp:sp>
    <dsp:sp modelId="{84F83B2C-0093-4494-8052-B38F6B0FFCCD}">
      <dsp:nvSpPr>
        <dsp:cNvPr id="0" name=""/>
        <dsp:cNvSpPr/>
      </dsp:nvSpPr>
      <dsp:spPr>
        <a:xfrm>
          <a:off x="894443" y="222944"/>
          <a:ext cx="1174949" cy="1174949"/>
        </a:xfrm>
        <a:prstGeom prst="ellipse">
          <a:avLst/>
        </a:prstGeom>
        <a:solidFill>
          <a:schemeClr val="bg2">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00350">
            <a:lnSpc>
              <a:spcPct val="90000"/>
            </a:lnSpc>
            <a:spcBef>
              <a:spcPct val="0"/>
            </a:spcBef>
            <a:spcAft>
              <a:spcPct val="35000"/>
            </a:spcAft>
          </a:pPr>
          <a:r>
            <a:rPr lang="en-US" sz="6300" kern="1200" dirty="0" smtClean="0"/>
            <a:t>B</a:t>
          </a:r>
          <a:endParaRPr lang="en-US" sz="6300" kern="1200" dirty="0"/>
        </a:p>
      </dsp:txBody>
      <dsp:txXfrm>
        <a:off x="1227875" y="361495"/>
        <a:ext cx="677448" cy="8978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BECA0-C30B-47D1-B2F7-1E10E978DD9A}">
      <dsp:nvSpPr>
        <dsp:cNvPr id="0" name=""/>
        <dsp:cNvSpPr/>
      </dsp:nvSpPr>
      <dsp:spPr>
        <a:xfrm>
          <a:off x="0" y="181120"/>
          <a:ext cx="2609849" cy="517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n-US" sz="3000" kern="1200" dirty="0" smtClean="0"/>
            <a:t>Folder</a:t>
          </a:r>
          <a:endParaRPr lang="en-US" sz="3000" kern="1200" dirty="0"/>
        </a:p>
      </dsp:txBody>
      <dsp:txXfrm>
        <a:off x="15157" y="196277"/>
        <a:ext cx="2579535" cy="487173"/>
      </dsp:txXfrm>
    </dsp:sp>
    <dsp:sp modelId="{77EE10EF-688E-4E4A-B245-7491373C5FAF}">
      <dsp:nvSpPr>
        <dsp:cNvPr id="0" name=""/>
        <dsp:cNvSpPr/>
      </dsp:nvSpPr>
      <dsp:spPr>
        <a:xfrm>
          <a:off x="0" y="791756"/>
          <a:ext cx="517487" cy="517487"/>
        </a:xfrm>
        <a:prstGeom prst="roundRect">
          <a:avLst>
            <a:gd name="adj" fmla="val 16670"/>
          </a:avLst>
        </a:prstGeom>
        <a:no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AE284-BDB4-4336-997D-8B2E19CA0D83}">
      <dsp:nvSpPr>
        <dsp:cNvPr id="0" name=""/>
        <dsp:cNvSpPr/>
      </dsp:nvSpPr>
      <dsp:spPr>
        <a:xfrm>
          <a:off x="548537" y="791756"/>
          <a:ext cx="2061312" cy="51748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File 1.txt</a:t>
          </a:r>
          <a:endParaRPr lang="en-US" sz="1600" kern="1200" dirty="0"/>
        </a:p>
      </dsp:txBody>
      <dsp:txXfrm>
        <a:off x="573803" y="817022"/>
        <a:ext cx="2010780" cy="466955"/>
      </dsp:txXfrm>
    </dsp:sp>
    <dsp:sp modelId="{A33ADC7F-B6A3-4AB9-B2BE-C33F28EFF3C7}">
      <dsp:nvSpPr>
        <dsp:cNvPr id="0" name=""/>
        <dsp:cNvSpPr/>
      </dsp:nvSpPr>
      <dsp:spPr>
        <a:xfrm>
          <a:off x="0" y="1371343"/>
          <a:ext cx="517487" cy="517487"/>
        </a:xfrm>
        <a:prstGeom prst="roundRect">
          <a:avLst>
            <a:gd name="adj" fmla="val 16670"/>
          </a:avLst>
        </a:prstGeom>
        <a:no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3CBC84-1F1E-4A6C-B15B-0D77A1CA1932}">
      <dsp:nvSpPr>
        <dsp:cNvPr id="0" name=""/>
        <dsp:cNvSpPr/>
      </dsp:nvSpPr>
      <dsp:spPr>
        <a:xfrm>
          <a:off x="548537" y="1371343"/>
          <a:ext cx="2061312" cy="51748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File 2.txt</a:t>
          </a:r>
          <a:endParaRPr lang="en-US" sz="1600" kern="1200" dirty="0"/>
        </a:p>
      </dsp:txBody>
      <dsp:txXfrm>
        <a:off x="573803" y="1396609"/>
        <a:ext cx="2010780" cy="4669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451EA-C5ED-48AA-B57F-85F0359A634C}">
      <dsp:nvSpPr>
        <dsp:cNvPr id="0" name=""/>
        <dsp:cNvSpPr/>
      </dsp:nvSpPr>
      <dsp:spPr>
        <a:xfrm>
          <a:off x="3651746" y="2380282"/>
          <a:ext cx="91440" cy="157901"/>
        </a:xfrm>
        <a:custGeom>
          <a:avLst/>
          <a:gdLst/>
          <a:ahLst/>
          <a:cxnLst/>
          <a:rect l="0" t="0" r="0" b="0"/>
          <a:pathLst>
            <a:path>
              <a:moveTo>
                <a:pt x="45720" y="0"/>
              </a:moveTo>
              <a:lnTo>
                <a:pt x="45720" y="15790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5BB3FE-FCEF-4366-8A42-6C34756A85A5}">
      <dsp:nvSpPr>
        <dsp:cNvPr id="0" name=""/>
        <dsp:cNvSpPr/>
      </dsp:nvSpPr>
      <dsp:spPr>
        <a:xfrm>
          <a:off x="3651746" y="1721107"/>
          <a:ext cx="91440" cy="157901"/>
        </a:xfrm>
        <a:custGeom>
          <a:avLst/>
          <a:gdLst/>
          <a:ahLst/>
          <a:cxnLst/>
          <a:rect l="0" t="0" r="0" b="0"/>
          <a:pathLst>
            <a:path>
              <a:moveTo>
                <a:pt x="45720" y="0"/>
              </a:moveTo>
              <a:lnTo>
                <a:pt x="45720" y="15790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791D62-5803-47A8-8D93-09D2799CAA57}">
      <dsp:nvSpPr>
        <dsp:cNvPr id="0" name=""/>
        <dsp:cNvSpPr/>
      </dsp:nvSpPr>
      <dsp:spPr>
        <a:xfrm>
          <a:off x="2318964" y="1061932"/>
          <a:ext cx="1378502" cy="157901"/>
        </a:xfrm>
        <a:custGeom>
          <a:avLst/>
          <a:gdLst/>
          <a:ahLst/>
          <a:cxnLst/>
          <a:rect l="0" t="0" r="0" b="0"/>
          <a:pathLst>
            <a:path>
              <a:moveTo>
                <a:pt x="0" y="0"/>
              </a:moveTo>
              <a:lnTo>
                <a:pt x="0" y="79577"/>
              </a:lnTo>
              <a:lnTo>
                <a:pt x="1378502" y="79577"/>
              </a:lnTo>
              <a:lnTo>
                <a:pt x="1378502" y="15790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036176-8AB0-49F7-B9EA-5BA7D469D6A4}">
      <dsp:nvSpPr>
        <dsp:cNvPr id="0" name=""/>
        <dsp:cNvSpPr/>
      </dsp:nvSpPr>
      <dsp:spPr>
        <a:xfrm>
          <a:off x="1629713" y="2380282"/>
          <a:ext cx="689251" cy="157901"/>
        </a:xfrm>
        <a:custGeom>
          <a:avLst/>
          <a:gdLst/>
          <a:ahLst/>
          <a:cxnLst/>
          <a:rect l="0" t="0" r="0" b="0"/>
          <a:pathLst>
            <a:path>
              <a:moveTo>
                <a:pt x="0" y="0"/>
              </a:moveTo>
              <a:lnTo>
                <a:pt x="0" y="79577"/>
              </a:lnTo>
              <a:lnTo>
                <a:pt x="689251" y="79577"/>
              </a:lnTo>
              <a:lnTo>
                <a:pt x="689251" y="15790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9D8377-A95B-445C-9136-47A9ED167BB1}">
      <dsp:nvSpPr>
        <dsp:cNvPr id="0" name=""/>
        <dsp:cNvSpPr/>
      </dsp:nvSpPr>
      <dsp:spPr>
        <a:xfrm>
          <a:off x="940461" y="2380282"/>
          <a:ext cx="689251" cy="157901"/>
        </a:xfrm>
        <a:custGeom>
          <a:avLst/>
          <a:gdLst/>
          <a:ahLst/>
          <a:cxnLst/>
          <a:rect l="0" t="0" r="0" b="0"/>
          <a:pathLst>
            <a:path>
              <a:moveTo>
                <a:pt x="689251" y="0"/>
              </a:moveTo>
              <a:lnTo>
                <a:pt x="689251" y="79577"/>
              </a:lnTo>
              <a:lnTo>
                <a:pt x="0" y="79577"/>
              </a:lnTo>
              <a:lnTo>
                <a:pt x="0" y="15790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EA31BB-3610-4A82-9EAE-97ABA45A8DDA}">
      <dsp:nvSpPr>
        <dsp:cNvPr id="0" name=""/>
        <dsp:cNvSpPr/>
      </dsp:nvSpPr>
      <dsp:spPr>
        <a:xfrm>
          <a:off x="940461" y="1721107"/>
          <a:ext cx="689251" cy="157901"/>
        </a:xfrm>
        <a:custGeom>
          <a:avLst/>
          <a:gdLst/>
          <a:ahLst/>
          <a:cxnLst/>
          <a:rect l="0" t="0" r="0" b="0"/>
          <a:pathLst>
            <a:path>
              <a:moveTo>
                <a:pt x="0" y="0"/>
              </a:moveTo>
              <a:lnTo>
                <a:pt x="0" y="79577"/>
              </a:lnTo>
              <a:lnTo>
                <a:pt x="689251" y="79577"/>
              </a:lnTo>
              <a:lnTo>
                <a:pt x="689251" y="15790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EAD41D-1D65-461A-8396-DFC334E8F880}">
      <dsp:nvSpPr>
        <dsp:cNvPr id="0" name=""/>
        <dsp:cNvSpPr/>
      </dsp:nvSpPr>
      <dsp:spPr>
        <a:xfrm>
          <a:off x="251210" y="1721107"/>
          <a:ext cx="689251" cy="157901"/>
        </a:xfrm>
        <a:custGeom>
          <a:avLst/>
          <a:gdLst/>
          <a:ahLst/>
          <a:cxnLst/>
          <a:rect l="0" t="0" r="0" b="0"/>
          <a:pathLst>
            <a:path>
              <a:moveTo>
                <a:pt x="689251" y="0"/>
              </a:moveTo>
              <a:lnTo>
                <a:pt x="689251" y="79577"/>
              </a:lnTo>
              <a:lnTo>
                <a:pt x="0" y="79577"/>
              </a:lnTo>
              <a:lnTo>
                <a:pt x="0" y="15790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791E7F-699B-4BF2-9AD7-ADDB6F259EEF}">
      <dsp:nvSpPr>
        <dsp:cNvPr id="0" name=""/>
        <dsp:cNvSpPr/>
      </dsp:nvSpPr>
      <dsp:spPr>
        <a:xfrm>
          <a:off x="940461" y="1061932"/>
          <a:ext cx="1378502" cy="157901"/>
        </a:xfrm>
        <a:custGeom>
          <a:avLst/>
          <a:gdLst/>
          <a:ahLst/>
          <a:cxnLst/>
          <a:rect l="0" t="0" r="0" b="0"/>
          <a:pathLst>
            <a:path>
              <a:moveTo>
                <a:pt x="1378502" y="0"/>
              </a:moveTo>
              <a:lnTo>
                <a:pt x="1378502" y="79577"/>
              </a:lnTo>
              <a:lnTo>
                <a:pt x="0" y="79577"/>
              </a:lnTo>
              <a:lnTo>
                <a:pt x="0" y="15790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29DCC5-2431-4CCE-B317-F9587E15CD66}">
      <dsp:nvSpPr>
        <dsp:cNvPr id="0" name=""/>
        <dsp:cNvSpPr/>
      </dsp:nvSpPr>
      <dsp:spPr>
        <a:xfrm>
          <a:off x="2068327" y="560659"/>
          <a:ext cx="501273" cy="5012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709D91-7E56-40AC-AFF7-60E5F8BB8D07}">
      <dsp:nvSpPr>
        <dsp:cNvPr id="0" name=""/>
        <dsp:cNvSpPr/>
      </dsp:nvSpPr>
      <dsp:spPr>
        <a:xfrm>
          <a:off x="2569601" y="559405"/>
          <a:ext cx="751910" cy="501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 </a:t>
          </a:r>
          <a:endParaRPr lang="en-US" sz="2300" kern="1200" dirty="0"/>
        </a:p>
      </dsp:txBody>
      <dsp:txXfrm>
        <a:off x="2569601" y="559405"/>
        <a:ext cx="751910" cy="501273"/>
      </dsp:txXfrm>
    </dsp:sp>
    <dsp:sp modelId="{3B6C5E6D-1B44-4AD3-80D9-B3B91D60FCF8}">
      <dsp:nvSpPr>
        <dsp:cNvPr id="0" name=""/>
        <dsp:cNvSpPr/>
      </dsp:nvSpPr>
      <dsp:spPr>
        <a:xfrm>
          <a:off x="689825" y="1219833"/>
          <a:ext cx="501273" cy="5012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9B555B-6382-48D0-AF08-23FB968945AF}">
      <dsp:nvSpPr>
        <dsp:cNvPr id="0" name=""/>
        <dsp:cNvSpPr/>
      </dsp:nvSpPr>
      <dsp:spPr>
        <a:xfrm>
          <a:off x="1191098" y="1218580"/>
          <a:ext cx="751910" cy="501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t</a:t>
          </a:r>
          <a:endParaRPr lang="en-US" sz="2300" kern="1200" dirty="0"/>
        </a:p>
      </dsp:txBody>
      <dsp:txXfrm>
        <a:off x="1191098" y="1218580"/>
        <a:ext cx="751910" cy="501273"/>
      </dsp:txXfrm>
    </dsp:sp>
    <dsp:sp modelId="{94CA639C-73BA-41AC-BD4B-8F04F419D618}">
      <dsp:nvSpPr>
        <dsp:cNvPr id="0" name=""/>
        <dsp:cNvSpPr/>
      </dsp:nvSpPr>
      <dsp:spPr>
        <a:xfrm>
          <a:off x="573" y="1879008"/>
          <a:ext cx="501273" cy="5012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57F5B6-294C-4DD0-8931-068ADB491B03}">
      <dsp:nvSpPr>
        <dsp:cNvPr id="0" name=""/>
        <dsp:cNvSpPr/>
      </dsp:nvSpPr>
      <dsp:spPr>
        <a:xfrm>
          <a:off x="501847" y="1877755"/>
          <a:ext cx="751910" cy="501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o</a:t>
          </a:r>
          <a:endParaRPr lang="en-US" sz="2300" kern="1200" dirty="0"/>
        </a:p>
      </dsp:txBody>
      <dsp:txXfrm>
        <a:off x="501847" y="1877755"/>
        <a:ext cx="751910" cy="501273"/>
      </dsp:txXfrm>
    </dsp:sp>
    <dsp:sp modelId="{B8076008-D3D0-4AD3-A834-713C2667FC54}">
      <dsp:nvSpPr>
        <dsp:cNvPr id="0" name=""/>
        <dsp:cNvSpPr/>
      </dsp:nvSpPr>
      <dsp:spPr>
        <a:xfrm>
          <a:off x="1379076" y="1879008"/>
          <a:ext cx="501273" cy="5012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941745-6CF9-40F9-A947-39B21C774F58}">
      <dsp:nvSpPr>
        <dsp:cNvPr id="0" name=""/>
        <dsp:cNvSpPr/>
      </dsp:nvSpPr>
      <dsp:spPr>
        <a:xfrm>
          <a:off x="1880349" y="1877755"/>
          <a:ext cx="751910" cy="501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e</a:t>
          </a:r>
          <a:endParaRPr lang="en-US" sz="2300" kern="1200" dirty="0"/>
        </a:p>
      </dsp:txBody>
      <dsp:txXfrm>
        <a:off x="1880349" y="1877755"/>
        <a:ext cx="751910" cy="501273"/>
      </dsp:txXfrm>
    </dsp:sp>
    <dsp:sp modelId="{DC51A3AB-D8C5-42DC-8DFE-9299D7B4A6AD}">
      <dsp:nvSpPr>
        <dsp:cNvPr id="0" name=""/>
        <dsp:cNvSpPr/>
      </dsp:nvSpPr>
      <dsp:spPr>
        <a:xfrm>
          <a:off x="689825" y="2538183"/>
          <a:ext cx="501273" cy="5012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937BE6-123D-49E8-905F-42FB4BCCFD73}">
      <dsp:nvSpPr>
        <dsp:cNvPr id="0" name=""/>
        <dsp:cNvSpPr/>
      </dsp:nvSpPr>
      <dsp:spPr>
        <a:xfrm>
          <a:off x="1191098" y="2536930"/>
          <a:ext cx="751910" cy="501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a</a:t>
          </a:r>
          <a:endParaRPr lang="en-US" sz="2300" kern="1200" dirty="0"/>
        </a:p>
      </dsp:txBody>
      <dsp:txXfrm>
        <a:off x="1191098" y="2536930"/>
        <a:ext cx="751910" cy="501273"/>
      </dsp:txXfrm>
    </dsp:sp>
    <dsp:sp modelId="{09BFBE32-05EC-476F-A6CB-CB616E1C0FA1}">
      <dsp:nvSpPr>
        <dsp:cNvPr id="0" name=""/>
        <dsp:cNvSpPr/>
      </dsp:nvSpPr>
      <dsp:spPr>
        <a:xfrm>
          <a:off x="2068327" y="2538183"/>
          <a:ext cx="501273" cy="5012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B044F8-9FB8-47E4-8CA0-28471C2D4C5B}">
      <dsp:nvSpPr>
        <dsp:cNvPr id="0" name=""/>
        <dsp:cNvSpPr/>
      </dsp:nvSpPr>
      <dsp:spPr>
        <a:xfrm>
          <a:off x="2569601" y="2536930"/>
          <a:ext cx="751910" cy="501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a:t>
          </a:r>
          <a:endParaRPr lang="en-US" sz="2300" kern="1200" dirty="0"/>
        </a:p>
      </dsp:txBody>
      <dsp:txXfrm>
        <a:off x="2569601" y="2536930"/>
        <a:ext cx="751910" cy="501273"/>
      </dsp:txXfrm>
    </dsp:sp>
    <dsp:sp modelId="{DD4AACC8-8288-4AD6-84CE-AE3032146E00}">
      <dsp:nvSpPr>
        <dsp:cNvPr id="0" name=""/>
        <dsp:cNvSpPr/>
      </dsp:nvSpPr>
      <dsp:spPr>
        <a:xfrm>
          <a:off x="3446830" y="1219833"/>
          <a:ext cx="501273" cy="5012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C81B5B-8CBC-430E-85BE-35C2D1D556C2}">
      <dsp:nvSpPr>
        <dsp:cNvPr id="0" name=""/>
        <dsp:cNvSpPr/>
      </dsp:nvSpPr>
      <dsp:spPr>
        <a:xfrm>
          <a:off x="3948103" y="1218580"/>
          <a:ext cx="751910" cy="501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err="1" smtClean="0"/>
            <a:t>i</a:t>
          </a:r>
          <a:endParaRPr lang="en-US" sz="2300" kern="1200" dirty="0"/>
        </a:p>
      </dsp:txBody>
      <dsp:txXfrm>
        <a:off x="3948103" y="1218580"/>
        <a:ext cx="751910" cy="501273"/>
      </dsp:txXfrm>
    </dsp:sp>
    <dsp:sp modelId="{E0F0D930-C45C-4C82-AB15-73A10496B757}">
      <dsp:nvSpPr>
        <dsp:cNvPr id="0" name=""/>
        <dsp:cNvSpPr/>
      </dsp:nvSpPr>
      <dsp:spPr>
        <a:xfrm>
          <a:off x="3446830" y="1879008"/>
          <a:ext cx="501273" cy="5012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02D126-C00E-46A2-A1C1-CB376D490715}">
      <dsp:nvSpPr>
        <dsp:cNvPr id="0" name=""/>
        <dsp:cNvSpPr/>
      </dsp:nvSpPr>
      <dsp:spPr>
        <a:xfrm>
          <a:off x="3948103" y="1877755"/>
          <a:ext cx="751910" cy="501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a:t>
          </a:r>
          <a:endParaRPr lang="en-US" sz="2300" kern="1200" dirty="0"/>
        </a:p>
      </dsp:txBody>
      <dsp:txXfrm>
        <a:off x="3948103" y="1877755"/>
        <a:ext cx="751910" cy="501273"/>
      </dsp:txXfrm>
    </dsp:sp>
    <dsp:sp modelId="{938FBB58-D5C5-472E-ADAC-BC9D9C5B4D9D}">
      <dsp:nvSpPr>
        <dsp:cNvPr id="0" name=""/>
        <dsp:cNvSpPr/>
      </dsp:nvSpPr>
      <dsp:spPr>
        <a:xfrm>
          <a:off x="3446830" y="2538183"/>
          <a:ext cx="501273" cy="5012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CBB2C7-15EB-4FD4-B39C-D2009DF46EF8}">
      <dsp:nvSpPr>
        <dsp:cNvPr id="0" name=""/>
        <dsp:cNvSpPr/>
      </dsp:nvSpPr>
      <dsp:spPr>
        <a:xfrm>
          <a:off x="3948103" y="2536930"/>
          <a:ext cx="751910" cy="501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a:t>
          </a:r>
          <a:endParaRPr lang="en-US" sz="2300" kern="1200" dirty="0"/>
        </a:p>
      </dsp:txBody>
      <dsp:txXfrm>
        <a:off x="3948103" y="2536930"/>
        <a:ext cx="751910" cy="5012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FBEA9-0E98-40DB-9875-E446BA0F2265}">
      <dsp:nvSpPr>
        <dsp:cNvPr id="0" name=""/>
        <dsp:cNvSpPr/>
      </dsp:nvSpPr>
      <dsp:spPr>
        <a:xfrm>
          <a:off x="105763" y="495018"/>
          <a:ext cx="2608826" cy="260882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A</a:t>
          </a:r>
          <a:endParaRPr lang="en-US" sz="6500" kern="1200" dirty="0"/>
        </a:p>
      </dsp:txBody>
      <dsp:txXfrm>
        <a:off x="470058" y="802655"/>
        <a:ext cx="1504188" cy="1993552"/>
      </dsp:txXfrm>
    </dsp:sp>
    <dsp:sp modelId="{574CE898-4712-46C4-8A4C-9D8571A8F4B3}">
      <dsp:nvSpPr>
        <dsp:cNvPr id="0" name=""/>
        <dsp:cNvSpPr/>
      </dsp:nvSpPr>
      <dsp:spPr>
        <a:xfrm>
          <a:off x="1985998" y="495018"/>
          <a:ext cx="2608826" cy="260882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B</a:t>
          </a:r>
          <a:endParaRPr lang="en-US" sz="6500" kern="1200" dirty="0"/>
        </a:p>
      </dsp:txBody>
      <dsp:txXfrm>
        <a:off x="2726341" y="802655"/>
        <a:ext cx="1504188" cy="19935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E2A07-BA87-46CD-8456-1097BB2E1571}">
      <dsp:nvSpPr>
        <dsp:cNvPr id="0" name=""/>
        <dsp:cNvSpPr/>
      </dsp:nvSpPr>
      <dsp:spPr>
        <a:xfrm>
          <a:off x="620182" y="0"/>
          <a:ext cx="2480733" cy="24807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B</a:t>
          </a:r>
          <a:endParaRPr lang="en-US" sz="1500" kern="1200" dirty="0"/>
        </a:p>
      </dsp:txBody>
      <dsp:txXfrm>
        <a:off x="1209357" y="186054"/>
        <a:ext cx="1302384" cy="421724"/>
      </dsp:txXfrm>
    </dsp:sp>
    <dsp:sp modelId="{66F6310C-4A81-4E70-A700-55F65D620995}">
      <dsp:nvSpPr>
        <dsp:cNvPr id="0" name=""/>
        <dsp:cNvSpPr/>
      </dsp:nvSpPr>
      <dsp:spPr>
        <a:xfrm>
          <a:off x="930274" y="620183"/>
          <a:ext cx="1860549" cy="18605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A</a:t>
          </a:r>
          <a:endParaRPr lang="en-US" sz="1500" kern="1200" dirty="0"/>
        </a:p>
      </dsp:txBody>
      <dsp:txXfrm>
        <a:off x="1202745" y="1085320"/>
        <a:ext cx="1315607" cy="9302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E2A07-BA87-46CD-8456-1097BB2E1571}">
      <dsp:nvSpPr>
        <dsp:cNvPr id="0" name=""/>
        <dsp:cNvSpPr/>
      </dsp:nvSpPr>
      <dsp:spPr>
        <a:xfrm>
          <a:off x="243644" y="0"/>
          <a:ext cx="2243668" cy="224366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A</a:t>
          </a:r>
          <a:endParaRPr lang="en-US" sz="1300" kern="1200" dirty="0"/>
        </a:p>
      </dsp:txBody>
      <dsp:txXfrm>
        <a:off x="776515" y="168275"/>
        <a:ext cx="1177925" cy="381423"/>
      </dsp:txXfrm>
    </dsp:sp>
    <dsp:sp modelId="{66F6310C-4A81-4E70-A700-55F65D620995}">
      <dsp:nvSpPr>
        <dsp:cNvPr id="0" name=""/>
        <dsp:cNvSpPr/>
      </dsp:nvSpPr>
      <dsp:spPr>
        <a:xfrm>
          <a:off x="524102" y="560916"/>
          <a:ext cx="1682751" cy="16827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B</a:t>
          </a:r>
          <a:endParaRPr lang="en-US" sz="1300" kern="1200" dirty="0"/>
        </a:p>
      </dsp:txBody>
      <dsp:txXfrm>
        <a:off x="770535" y="981604"/>
        <a:ext cx="1189884" cy="8413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E2A07-BA87-46CD-8456-1097BB2E1571}">
      <dsp:nvSpPr>
        <dsp:cNvPr id="0" name=""/>
        <dsp:cNvSpPr/>
      </dsp:nvSpPr>
      <dsp:spPr>
        <a:xfrm>
          <a:off x="243644" y="0"/>
          <a:ext cx="2243668" cy="224366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B</a:t>
          </a:r>
          <a:endParaRPr lang="en-US" sz="1300" kern="1200" dirty="0"/>
        </a:p>
      </dsp:txBody>
      <dsp:txXfrm>
        <a:off x="776515" y="168275"/>
        <a:ext cx="1177925" cy="381423"/>
      </dsp:txXfrm>
    </dsp:sp>
    <dsp:sp modelId="{66F6310C-4A81-4E70-A700-55F65D620995}">
      <dsp:nvSpPr>
        <dsp:cNvPr id="0" name=""/>
        <dsp:cNvSpPr/>
      </dsp:nvSpPr>
      <dsp:spPr>
        <a:xfrm>
          <a:off x="524102" y="560916"/>
          <a:ext cx="1682751" cy="16827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A</a:t>
          </a:r>
          <a:endParaRPr lang="en-US" sz="1300" kern="1200" dirty="0"/>
        </a:p>
      </dsp:txBody>
      <dsp:txXfrm>
        <a:off x="770535" y="981604"/>
        <a:ext cx="1189884" cy="8413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3E60C-01DD-4530-86A0-EC134203EA96}">
      <dsp:nvSpPr>
        <dsp:cNvPr id="0" name=""/>
        <dsp:cNvSpPr/>
      </dsp:nvSpPr>
      <dsp:spPr>
        <a:xfrm>
          <a:off x="47633" y="222944"/>
          <a:ext cx="1174949" cy="1174949"/>
        </a:xfrm>
        <a:prstGeom prst="ellipse">
          <a:avLst/>
        </a:prstGeom>
        <a:gradFill rotWithShape="0">
          <a:gsLst>
            <a:gs pos="0">
              <a:schemeClr val="accent1">
                <a:alpha val="50000"/>
                <a:hueOff val="0"/>
                <a:satOff val="0"/>
                <a:lumOff val="0"/>
                <a:alphaOff val="0"/>
                <a:tint val="60000"/>
                <a:satMod val="100000"/>
                <a:lumMod val="110000"/>
              </a:schemeClr>
            </a:gs>
            <a:gs pos="100000">
              <a:schemeClr val="accent1">
                <a:alpha val="50000"/>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a:off x="211702" y="361495"/>
        <a:ext cx="677448" cy="897846"/>
      </dsp:txXfrm>
    </dsp:sp>
    <dsp:sp modelId="{84F83B2C-0093-4494-8052-B38F6B0FFCCD}">
      <dsp:nvSpPr>
        <dsp:cNvPr id="0" name=""/>
        <dsp:cNvSpPr/>
      </dsp:nvSpPr>
      <dsp:spPr>
        <a:xfrm>
          <a:off x="894443" y="222944"/>
          <a:ext cx="1174949" cy="1174949"/>
        </a:xfrm>
        <a:prstGeom prst="ellipse">
          <a:avLst/>
        </a:prstGeom>
        <a:gradFill rotWithShape="0">
          <a:gsLst>
            <a:gs pos="0">
              <a:schemeClr val="accent1">
                <a:alpha val="50000"/>
                <a:hueOff val="0"/>
                <a:satOff val="0"/>
                <a:lumOff val="0"/>
                <a:alphaOff val="0"/>
                <a:tint val="60000"/>
                <a:satMod val="100000"/>
                <a:lumMod val="110000"/>
              </a:schemeClr>
            </a:gs>
            <a:gs pos="100000">
              <a:schemeClr val="accent1">
                <a:alpha val="50000"/>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a:off x="1227875" y="361495"/>
        <a:ext cx="677448" cy="89784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3E60C-01DD-4530-86A0-EC134203EA96}">
      <dsp:nvSpPr>
        <dsp:cNvPr id="0" name=""/>
        <dsp:cNvSpPr/>
      </dsp:nvSpPr>
      <dsp:spPr>
        <a:xfrm>
          <a:off x="47633" y="222944"/>
          <a:ext cx="1174949" cy="1174949"/>
        </a:xfrm>
        <a:prstGeom prst="ellipse">
          <a:avLst/>
        </a:prstGeom>
        <a:gradFill rotWithShape="0">
          <a:gsLst>
            <a:gs pos="0">
              <a:schemeClr val="accent1">
                <a:alpha val="50000"/>
                <a:hueOff val="0"/>
                <a:satOff val="0"/>
                <a:lumOff val="0"/>
                <a:alphaOff val="0"/>
                <a:tint val="60000"/>
                <a:satMod val="100000"/>
                <a:lumMod val="110000"/>
              </a:schemeClr>
            </a:gs>
            <a:gs pos="100000">
              <a:schemeClr val="accent1">
                <a:alpha val="50000"/>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00350">
            <a:lnSpc>
              <a:spcPct val="90000"/>
            </a:lnSpc>
            <a:spcBef>
              <a:spcPct val="0"/>
            </a:spcBef>
            <a:spcAft>
              <a:spcPct val="35000"/>
            </a:spcAft>
          </a:pPr>
          <a:r>
            <a:rPr lang="en-US" sz="6300" kern="1200" dirty="0" smtClean="0"/>
            <a:t> A</a:t>
          </a:r>
          <a:endParaRPr lang="en-US" sz="6300" kern="1200" dirty="0"/>
        </a:p>
      </dsp:txBody>
      <dsp:txXfrm>
        <a:off x="211702" y="361495"/>
        <a:ext cx="677448" cy="897846"/>
      </dsp:txXfrm>
    </dsp:sp>
    <dsp:sp modelId="{84F83B2C-0093-4494-8052-B38F6B0FFCCD}">
      <dsp:nvSpPr>
        <dsp:cNvPr id="0" name=""/>
        <dsp:cNvSpPr/>
      </dsp:nvSpPr>
      <dsp:spPr>
        <a:xfrm>
          <a:off x="894443" y="222944"/>
          <a:ext cx="1174949" cy="1174949"/>
        </a:xfrm>
        <a:prstGeom prst="ellipse">
          <a:avLst/>
        </a:prstGeom>
        <a:gradFill rotWithShape="0">
          <a:gsLst>
            <a:gs pos="0">
              <a:schemeClr val="accent1">
                <a:alpha val="50000"/>
                <a:hueOff val="0"/>
                <a:satOff val="0"/>
                <a:lumOff val="0"/>
                <a:alphaOff val="0"/>
                <a:tint val="60000"/>
                <a:satMod val="100000"/>
                <a:lumMod val="110000"/>
              </a:schemeClr>
            </a:gs>
            <a:gs pos="100000">
              <a:schemeClr val="accent1">
                <a:alpha val="50000"/>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00350">
            <a:lnSpc>
              <a:spcPct val="90000"/>
            </a:lnSpc>
            <a:spcBef>
              <a:spcPct val="0"/>
            </a:spcBef>
            <a:spcAft>
              <a:spcPct val="35000"/>
            </a:spcAft>
          </a:pPr>
          <a:r>
            <a:rPr lang="en-US" sz="6300" kern="1200" dirty="0" smtClean="0"/>
            <a:t>B</a:t>
          </a:r>
          <a:endParaRPr lang="en-US" sz="6300" kern="1200" dirty="0"/>
        </a:p>
      </dsp:txBody>
      <dsp:txXfrm>
        <a:off x="1227875" y="361495"/>
        <a:ext cx="677448" cy="89784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6.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7.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CF504-C914-4318-B2F0-36E63B822B10}" type="datetimeFigureOut">
              <a:rPr lang="en-US" smtClean="0"/>
              <a:t>5/30/2014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DD07F-F558-42DF-9B6A-3FAD821AD049}" type="slidenum">
              <a:rPr lang="en-US" smtClean="0"/>
              <a:t>‹#›</a:t>
            </a:fld>
            <a:endParaRPr lang="en-US"/>
          </a:p>
        </p:txBody>
      </p:sp>
    </p:spTree>
    <p:extLst>
      <p:ext uri="{BB962C8B-B14F-4D97-AF65-F5344CB8AC3E}">
        <p14:creationId xmlns:p14="http://schemas.microsoft.com/office/powerpoint/2010/main" val="4069382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Stack overflows, segmentation faults, or</a:t>
            </a:r>
            <a:r>
              <a:rPr lang="en-US" baseline="0" dirty="0" smtClean="0"/>
              <a:t> whatever the equivalent is in your language of choice.</a:t>
            </a:r>
          </a:p>
          <a:p>
            <a:endParaRPr lang="en-US" baseline="0" dirty="0" smtClean="0"/>
          </a:p>
          <a:p>
            <a:r>
              <a:rPr lang="en-US" baseline="0" dirty="0" smtClean="0"/>
              <a:t>I can generate about 40 #’s recursively before running into issues, and I stopped counting after 1 million iteratively</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622802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typically think of methods in programming we think in terms of state. For example I could change the background color of the graph, I could change the value of x, or I could read input from a file. All of these affect the call stack and as a result we will lose some performance.</a:t>
            </a:r>
          </a:p>
          <a:p>
            <a:endParaRPr lang="en-US" baseline="0" dirty="0" smtClean="0"/>
          </a:p>
          <a:p>
            <a:r>
              <a:rPr lang="en-US" baseline="0" dirty="0" smtClean="0"/>
              <a:t>You should strive to treat your functions like math functions when ever you can to make sure you are getting the most out of them.</a:t>
            </a:r>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370227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how it</a:t>
            </a:r>
            <a:r>
              <a:rPr lang="en-US" baseline="0" dirty="0" smtClean="0"/>
              <a:t> doesn’t duplicate the 3.</a:t>
            </a:r>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553262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53</a:t>
            </a:fld>
            <a:endParaRPr lang="en-US">
              <a:solidFill>
                <a:prstClr val="black"/>
              </a:solidFill>
            </a:endParaRPr>
          </a:p>
        </p:txBody>
      </p:sp>
    </p:spTree>
    <p:extLst>
      <p:ext uri="{BB962C8B-B14F-4D97-AF65-F5344CB8AC3E}">
        <p14:creationId xmlns:p14="http://schemas.microsoft.com/office/powerpoint/2010/main" val="150444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a:t>
            </a:r>
            <a:r>
              <a:rPr lang="en-US" baseline="0" dirty="0" smtClean="0"/>
              <a:t> things can be counted differently depending on the context</a:t>
            </a:r>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54</a:t>
            </a:fld>
            <a:endParaRPr lang="en-US">
              <a:solidFill>
                <a:prstClr val="black"/>
              </a:solidFill>
            </a:endParaRPr>
          </a:p>
        </p:txBody>
      </p:sp>
    </p:spTree>
    <p:extLst>
      <p:ext uri="{BB962C8B-B14F-4D97-AF65-F5344CB8AC3E}">
        <p14:creationId xmlns:p14="http://schemas.microsoft.com/office/powerpoint/2010/main" val="4023696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a:t>
            </a:r>
            <a:r>
              <a:rPr lang="en-US" baseline="0" dirty="0" smtClean="0"/>
              <a:t> unrealistic amount since no one makes only two calls and it doesn’t also factor in things like customer bills and payments.</a:t>
            </a:r>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72</a:t>
            </a:fld>
            <a:endParaRPr lang="en-US">
              <a:solidFill>
                <a:prstClr val="black"/>
              </a:solidFill>
            </a:endParaRPr>
          </a:p>
        </p:txBody>
      </p:sp>
    </p:spTree>
    <p:extLst>
      <p:ext uri="{BB962C8B-B14F-4D97-AF65-F5344CB8AC3E}">
        <p14:creationId xmlns:p14="http://schemas.microsoft.com/office/powerpoint/2010/main" val="2396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For when you only care about the solution</a:t>
            </a:r>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Only store the data that leads to the solution</a:t>
            </a:r>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Cuts down on time and space complexities, this is where the huge benefits</a:t>
            </a:r>
            <a:r>
              <a:rPr lang="en-US" baseline="0" dirty="0" smtClean="0"/>
              <a:t> come in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73</a:t>
            </a:fld>
            <a:endParaRPr lang="en-US">
              <a:solidFill>
                <a:prstClr val="black"/>
              </a:solidFill>
            </a:endParaRPr>
          </a:p>
        </p:txBody>
      </p:sp>
    </p:spTree>
    <p:extLst>
      <p:ext uri="{BB962C8B-B14F-4D97-AF65-F5344CB8AC3E}">
        <p14:creationId xmlns:p14="http://schemas.microsoft.com/office/powerpoint/2010/main" val="1174092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world is quickly moving toward</a:t>
            </a:r>
            <a:r>
              <a:rPr lang="en-US" baseline="0" dirty="0" smtClean="0"/>
              <a:t> big data</a:t>
            </a:r>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80</a:t>
            </a:fld>
            <a:endParaRPr lang="en-US">
              <a:solidFill>
                <a:prstClr val="black"/>
              </a:solidFill>
            </a:endParaRPr>
          </a:p>
        </p:txBody>
      </p:sp>
    </p:spTree>
    <p:extLst>
      <p:ext uri="{BB962C8B-B14F-4D97-AF65-F5344CB8AC3E}">
        <p14:creationId xmlns:p14="http://schemas.microsoft.com/office/powerpoint/2010/main" val="3220058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how we are storing a lot of state</a:t>
            </a:r>
            <a:r>
              <a:rPr lang="en-US" baseline="0" dirty="0" smtClean="0"/>
              <a:t> on the call stack. This is a drawback to recursion and the reason why it can be limiting.</a:t>
            </a:r>
          </a:p>
          <a:p>
            <a:endParaRPr lang="en-US" baseline="0" dirty="0" smtClean="0"/>
          </a:p>
          <a:p>
            <a:r>
              <a:rPr lang="en-US" baseline="0" dirty="0" smtClean="0"/>
              <a:t>This is why you should use recursion only when necessary.</a:t>
            </a:r>
          </a:p>
          <a:p>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796550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9 values</a:t>
            </a:r>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70324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this</a:t>
            </a:r>
            <a:r>
              <a:rPr lang="en-US" baseline="0" dirty="0" smtClean="0"/>
              <a:t> method is even worse than before because now we have two recursive calls going on during each loop.</a:t>
            </a:r>
            <a:endParaRPr lang="en-US" dirty="0" smtClean="0"/>
          </a:p>
          <a:p>
            <a:endParaRPr lang="en-US" dirty="0" smtClean="0"/>
          </a:p>
          <a:p>
            <a:r>
              <a:rPr lang="en-US" dirty="0" smtClean="0"/>
              <a:t>If you were</a:t>
            </a:r>
            <a:r>
              <a:rPr lang="en-US" baseline="0" dirty="0" smtClean="0"/>
              <a:t> to Google Fibonacci numbers there is a 95% chance you will run into a recursive method for this. In this case recursion is bad and knowing the math can really save your bacon.</a:t>
            </a:r>
          </a:p>
          <a:p>
            <a:endParaRPr lang="en-US" baseline="0" dirty="0" smtClean="0"/>
          </a:p>
          <a:p>
            <a:r>
              <a:rPr lang="en-US" baseline="0" dirty="0" smtClean="0"/>
              <a:t>Notice that the code on the right is considerably longer, but it is way more </a:t>
            </a:r>
            <a:r>
              <a:rPr lang="en-US" baseline="0" dirty="0" err="1" smtClean="0"/>
              <a:t>performent</a:t>
            </a:r>
            <a:r>
              <a:rPr lang="en-US" baseline="0" dirty="0" smtClean="0"/>
              <a:t>. With the left version we can typically run about 100 Fibonacci numbers before running into issues.</a:t>
            </a:r>
          </a:p>
          <a:p>
            <a:endParaRPr lang="en-US" baseline="0" dirty="0" smtClean="0"/>
          </a:p>
          <a:p>
            <a:r>
              <a:rPr lang="en-US" baseline="0" dirty="0" smtClean="0"/>
              <a:t>In the iterative version the only limiting factor is the size of the integer data type, but you could switch to </a:t>
            </a:r>
            <a:r>
              <a:rPr lang="en-US" baseline="0" dirty="0" err="1" smtClean="0"/>
              <a:t>BigInt</a:t>
            </a:r>
            <a:r>
              <a:rPr lang="en-US" baseline="0" dirty="0" smtClean="0"/>
              <a:t> for larger numbers</a:t>
            </a:r>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34694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way to think of recursion is for when you have an unknown, or variable amount of levels (as in tree depth).</a:t>
            </a:r>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678430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name</a:t>
            </a:r>
            <a:r>
              <a:rPr lang="en-US" baseline="0" dirty="0" smtClean="0"/>
              <a:t> implies are fun</a:t>
            </a:r>
          </a:p>
          <a:p>
            <a:endParaRPr lang="en-US" baseline="0" dirty="0" smtClean="0"/>
          </a:p>
          <a:p>
            <a:r>
              <a:rPr lang="en-US" baseline="0" dirty="0" smtClean="0"/>
              <a:t>Black box since it encapsulations the calculation that is being performed</a:t>
            </a:r>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1803192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Notice</a:t>
            </a:r>
            <a:r>
              <a:rPr lang="en-US" baseline="0" dirty="0" smtClean="0"/>
              <a:t> that math removes the implementation details (noise) while at the same time it genericizes the method. So for example we could plug in 2 and get 4, or we can plug in 2.5 and get 6.25. It doesn’t care.</a:t>
            </a:r>
            <a:endParaRPr lang="en-US" dirty="0" smtClean="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1511412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312168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are technically breaking separation</a:t>
            </a:r>
            <a:r>
              <a:rPr lang="en-US" baseline="0" dirty="0" smtClean="0"/>
              <a:t> of concerns as it applies to methods.</a:t>
            </a:r>
            <a:endParaRPr lang="en-US" dirty="0" smtClean="0"/>
          </a:p>
          <a:p>
            <a:endParaRPr lang="en-US" dirty="0" smtClean="0"/>
          </a:p>
          <a:p>
            <a:r>
              <a:rPr lang="en-US" dirty="0" smtClean="0"/>
              <a:t>If we treat</a:t>
            </a:r>
            <a:r>
              <a:rPr lang="en-US" baseline="0" dirty="0" smtClean="0"/>
              <a:t> our methods more like the f(x) = x^2 example we see in math, we will get better performance, code that is easier to maintain, better testability and so on.</a:t>
            </a:r>
          </a:p>
          <a:p>
            <a:endParaRPr lang="en-US" baseline="0" dirty="0" smtClean="0"/>
          </a:p>
          <a:p>
            <a:r>
              <a:rPr lang="en-US" baseline="0" dirty="0" smtClean="0"/>
              <a:t>One of the things we strive for at our office is to see if you can write the entire method in one line of code. This isn’t always possible, but sometimes you will be very surprised with how powerful one line of code can be.</a:t>
            </a:r>
          </a:p>
          <a:p>
            <a:endParaRPr lang="en-US" baseline="0" dirty="0" smtClean="0"/>
          </a:p>
          <a:p>
            <a:r>
              <a:rPr lang="en-US" baseline="0" dirty="0" smtClean="0"/>
              <a:t>Doing more than one thing in a method can affect the call stack.</a:t>
            </a:r>
            <a:endParaRPr lang="en-US" dirty="0"/>
          </a:p>
        </p:txBody>
      </p:sp>
      <p:sp>
        <p:nvSpPr>
          <p:cNvPr id="4" name="Slide Number Placeholder 3"/>
          <p:cNvSpPr>
            <a:spLocks noGrp="1"/>
          </p:cNvSpPr>
          <p:nvPr>
            <p:ph type="sldNum" sz="quarter" idx="10"/>
          </p:nvPr>
        </p:nvSpPr>
        <p:spPr/>
        <p:txBody>
          <a:bodyPr/>
          <a:lstStyle/>
          <a:p>
            <a:fld id="{10ED5276-744B-48D1-9833-97EB0E6D31FF}"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1687237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5/30/2014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5/30/2014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5/30/2014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5/30/2014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5/30/2014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5/30/2014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5/30/2014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3.png"/><Relationship Id="rId7" Type="http://schemas.openxmlformats.org/officeDocument/2006/relationships/diagramColors" Target="../diagrams/colors5.xml"/><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3" Type="http://schemas.openxmlformats.org/officeDocument/2006/relationships/image" Target="../media/image35.png"/><Relationship Id="rId7" Type="http://schemas.openxmlformats.org/officeDocument/2006/relationships/diagramColors" Target="../diagrams/colors6.xml"/><Relationship Id="rId12" Type="http://schemas.openxmlformats.org/officeDocument/2006/relationships/diagramColors" Target="../diagrams/colors7.xml"/><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Layout" Target="../diagrams/layout8.xml"/><Relationship Id="rId7" Type="http://schemas.openxmlformats.org/officeDocument/2006/relationships/image" Target="../media/image36.png"/><Relationship Id="rId12" Type="http://schemas.microsoft.com/office/2007/relationships/diagramDrawing" Target="../diagrams/drawing9.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11" Type="http://schemas.openxmlformats.org/officeDocument/2006/relationships/diagramColors" Target="../diagrams/colors9.xml"/><Relationship Id="rId5" Type="http://schemas.openxmlformats.org/officeDocument/2006/relationships/diagramColors" Target="../diagrams/colors8.xml"/><Relationship Id="rId10" Type="http://schemas.openxmlformats.org/officeDocument/2006/relationships/diagramQuickStyle" Target="../diagrams/quickStyle9.xml"/><Relationship Id="rId4" Type="http://schemas.openxmlformats.org/officeDocument/2006/relationships/diagramQuickStyle" Target="../diagrams/quickStyle8.xml"/><Relationship Id="rId9" Type="http://schemas.openxmlformats.org/officeDocument/2006/relationships/diagramLayout" Target="../diagrams/layout9.xml"/></Relationships>
</file>

<file path=ppt/slides/_rels/slide44.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37.png"/><Relationship Id="rId7" Type="http://schemas.openxmlformats.org/officeDocument/2006/relationships/diagramQuickStyle" Target="../diagrams/quickStyle10.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38.png"/><Relationship Id="rId9" Type="http://schemas.microsoft.com/office/2007/relationships/diagramDrawing" Target="../diagrams/drawing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is Everywhere </a:t>
            </a:r>
            <a:br>
              <a:rPr lang="en-US" dirty="0" smtClean="0"/>
            </a:br>
            <a:r>
              <a:rPr lang="en-US" sz="3600" dirty="0" smtClean="0"/>
              <a:t>and Why you should care</a:t>
            </a:r>
            <a:endParaRPr lang="en-US" sz="3600" dirty="0"/>
          </a:p>
        </p:txBody>
      </p:sp>
      <p:sp>
        <p:nvSpPr>
          <p:cNvPr id="3" name="Subtitle 2"/>
          <p:cNvSpPr>
            <a:spLocks noGrp="1"/>
          </p:cNvSpPr>
          <p:nvPr>
            <p:ph type="subTitle" idx="1"/>
          </p:nvPr>
        </p:nvSpPr>
        <p:spPr/>
        <p:txBody>
          <a:bodyPr>
            <a:normAutofit fontScale="92500" lnSpcReduction="10000"/>
          </a:bodyPr>
          <a:lstStyle/>
          <a:p>
            <a:r>
              <a:rPr lang="en-US" dirty="0" smtClean="0"/>
              <a:t>Brian Korzynski</a:t>
            </a:r>
          </a:p>
          <a:p>
            <a:r>
              <a:rPr lang="en-US" dirty="0" smtClean="0"/>
              <a:t>@</a:t>
            </a:r>
            <a:r>
              <a:rPr lang="en-US" dirty="0" err="1" smtClean="0"/>
              <a:t>bkorzynski</a:t>
            </a:r>
            <a:endParaRPr lang="en-US" dirty="0" smtClean="0"/>
          </a:p>
          <a:p>
            <a:r>
              <a:rPr lang="en-US" dirty="0"/>
              <a:t>https://github.com/korz</a:t>
            </a:r>
          </a:p>
        </p:txBody>
      </p:sp>
    </p:spTree>
    <p:extLst>
      <p:ext uri="{BB962C8B-B14F-4D97-AF65-F5344CB8AC3E}">
        <p14:creationId xmlns:p14="http://schemas.microsoft.com/office/powerpoint/2010/main" val="2285595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594123" y="2265405"/>
            <a:ext cx="3434547" cy="34928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80320" y="2328635"/>
            <a:ext cx="3290318" cy="14607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Good vs. Bad Fibonacci Style</a:t>
            </a:r>
            <a:endParaRPr lang="en-US" dirty="0"/>
          </a:p>
        </p:txBody>
      </p:sp>
      <p:sp>
        <p:nvSpPr>
          <p:cNvPr id="3" name="Content Placeholder 2"/>
          <p:cNvSpPr>
            <a:spLocks noGrp="1"/>
          </p:cNvSpPr>
          <p:nvPr>
            <p:ph sz="half" idx="1"/>
          </p:nvPr>
        </p:nvSpPr>
        <p:spPr/>
        <p:txBody>
          <a:bodyPr>
            <a:normAutofit fontScale="47500" lnSpcReduction="20000"/>
          </a:bodyPr>
          <a:lstStyle/>
          <a:p>
            <a:pPr marL="0" indent="0">
              <a:buNone/>
            </a:pPr>
            <a:r>
              <a:rPr lang="en-US" sz="2300" dirty="0">
                <a:solidFill>
                  <a:srgbClr val="0000FF"/>
                </a:solidFill>
                <a:latin typeface="Consolas" panose="020B0609020204030204" pitchFamily="49" charset="0"/>
                <a:cs typeface="Consolas" panose="020B0609020204030204" pitchFamily="49" charset="0"/>
              </a:rPr>
              <a:t>static int</a:t>
            </a:r>
            <a:r>
              <a:rPr lang="en-US" sz="2300" dirty="0">
                <a:latin typeface="Consolas" panose="020B0609020204030204" pitchFamily="49" charset="0"/>
                <a:cs typeface="Consolas" panose="020B0609020204030204" pitchFamily="49" charset="0"/>
              </a:rPr>
              <a:t> </a:t>
            </a:r>
            <a:r>
              <a:rPr lang="en-US" sz="2300" dirty="0" err="1">
                <a:solidFill>
                  <a:schemeClr val="bg1"/>
                </a:solidFill>
                <a:latin typeface="Consolas" panose="020B0609020204030204" pitchFamily="49" charset="0"/>
                <a:cs typeface="Consolas" panose="020B0609020204030204" pitchFamily="49" charset="0"/>
              </a:rPr>
              <a:t>fibonacci</a:t>
            </a:r>
            <a:r>
              <a:rPr lang="en-US" sz="2300" dirty="0">
                <a:solidFill>
                  <a:schemeClr val="bg1"/>
                </a:solidFill>
                <a:latin typeface="Consolas" panose="020B0609020204030204" pitchFamily="49" charset="0"/>
                <a:cs typeface="Consolas" panose="020B0609020204030204" pitchFamily="49" charset="0"/>
              </a:rPr>
              <a:t>(</a:t>
            </a:r>
            <a:r>
              <a:rPr lang="en-US" sz="2300" dirty="0">
                <a:solidFill>
                  <a:srgbClr val="0000FF"/>
                </a:solidFill>
                <a:latin typeface="Consolas" panose="020B0609020204030204" pitchFamily="49" charset="0"/>
                <a:cs typeface="Consolas" panose="020B0609020204030204" pitchFamily="49" charset="0"/>
              </a:rPr>
              <a:t>int</a:t>
            </a:r>
            <a:r>
              <a:rPr lang="en-US" sz="2300" dirty="0">
                <a:solidFill>
                  <a:schemeClr val="bg1"/>
                </a:solidFill>
                <a:latin typeface="Consolas" panose="020B0609020204030204" pitchFamily="49" charset="0"/>
                <a:cs typeface="Consolas" panose="020B0609020204030204" pitchFamily="49" charset="0"/>
              </a:rPr>
              <a:t> n)</a:t>
            </a:r>
          </a:p>
          <a:p>
            <a:pPr marL="0" indent="0">
              <a:buNone/>
            </a:pPr>
            <a:r>
              <a:rPr lang="en-US" sz="2300" dirty="0" smtClean="0">
                <a:solidFill>
                  <a:schemeClr val="bg1"/>
                </a:solidFill>
                <a:latin typeface="Consolas" panose="020B0609020204030204" pitchFamily="49" charset="0"/>
                <a:cs typeface="Consolas" panose="020B0609020204030204" pitchFamily="49" charset="0"/>
              </a:rPr>
              <a:t>{</a:t>
            </a:r>
            <a:endParaRPr lang="en-US" sz="2300" dirty="0">
              <a:solidFill>
                <a:schemeClr val="bg1"/>
              </a:solidFill>
              <a:latin typeface="Consolas" panose="020B0609020204030204" pitchFamily="49" charset="0"/>
              <a:cs typeface="Consolas" panose="020B0609020204030204" pitchFamily="49" charset="0"/>
            </a:endParaRPr>
          </a:p>
          <a:p>
            <a:pPr marL="0" indent="0">
              <a:buNone/>
            </a:pPr>
            <a:r>
              <a:rPr lang="pt-BR" sz="2300" dirty="0" smtClean="0">
                <a:latin typeface="Consolas" panose="020B0609020204030204" pitchFamily="49" charset="0"/>
                <a:cs typeface="Consolas" panose="020B0609020204030204" pitchFamily="49" charset="0"/>
              </a:rPr>
              <a:t>   </a:t>
            </a:r>
            <a:r>
              <a:rPr lang="pt-BR" sz="2300" dirty="0" smtClean="0">
                <a:solidFill>
                  <a:srgbClr val="0000FF"/>
                </a:solidFill>
                <a:latin typeface="Consolas" panose="020B0609020204030204" pitchFamily="49" charset="0"/>
                <a:cs typeface="Consolas" panose="020B0609020204030204" pitchFamily="49" charset="0"/>
              </a:rPr>
              <a:t>if</a:t>
            </a:r>
            <a:r>
              <a:rPr lang="pt-BR" sz="2300" dirty="0" smtClean="0">
                <a:latin typeface="Consolas" panose="020B0609020204030204" pitchFamily="49" charset="0"/>
                <a:cs typeface="Consolas" panose="020B0609020204030204" pitchFamily="49" charset="0"/>
              </a:rPr>
              <a:t> </a:t>
            </a:r>
            <a:r>
              <a:rPr lang="pt-BR" sz="2300" dirty="0">
                <a:solidFill>
                  <a:schemeClr val="bg1"/>
                </a:solidFill>
                <a:latin typeface="Consolas" panose="020B0609020204030204" pitchFamily="49" charset="0"/>
                <a:cs typeface="Consolas" panose="020B0609020204030204" pitchFamily="49" charset="0"/>
              </a:rPr>
              <a:t>(n == 0 || n == 1)</a:t>
            </a:r>
            <a:r>
              <a:rPr lang="pt-BR" sz="2300" dirty="0">
                <a:latin typeface="Consolas" panose="020B0609020204030204" pitchFamily="49" charset="0"/>
                <a:cs typeface="Consolas" panose="020B0609020204030204" pitchFamily="49" charset="0"/>
              </a:rPr>
              <a:t> </a:t>
            </a:r>
            <a:r>
              <a:rPr lang="pt-BR" sz="2300" dirty="0" smtClean="0">
                <a:solidFill>
                  <a:srgbClr val="0000FF"/>
                </a:solidFill>
                <a:latin typeface="Consolas" panose="020B0609020204030204" pitchFamily="49" charset="0"/>
                <a:cs typeface="Consolas" panose="020B0609020204030204" pitchFamily="49" charset="0"/>
              </a:rPr>
              <a:t>return</a:t>
            </a:r>
            <a:r>
              <a:rPr lang="pt-BR" sz="2300" dirty="0" smtClean="0">
                <a:latin typeface="Consolas" panose="020B0609020204030204" pitchFamily="49" charset="0"/>
                <a:cs typeface="Consolas" panose="020B0609020204030204" pitchFamily="49" charset="0"/>
              </a:rPr>
              <a:t> </a:t>
            </a:r>
            <a:r>
              <a:rPr lang="pt-BR" sz="2300" dirty="0">
                <a:solidFill>
                  <a:schemeClr val="bg1"/>
                </a:solidFill>
                <a:latin typeface="Consolas" panose="020B0609020204030204" pitchFamily="49" charset="0"/>
                <a:cs typeface="Consolas" panose="020B0609020204030204" pitchFamily="49" charset="0"/>
              </a:rPr>
              <a:t>n;</a:t>
            </a:r>
          </a:p>
          <a:p>
            <a:pPr marL="0" indent="0">
              <a:buNone/>
            </a:pPr>
            <a:r>
              <a:rPr lang="it-IT" sz="2300" dirty="0" smtClean="0">
                <a:solidFill>
                  <a:srgbClr val="0000FF"/>
                </a:solidFill>
                <a:latin typeface="Consolas" panose="020B0609020204030204" pitchFamily="49" charset="0"/>
                <a:cs typeface="Consolas" panose="020B0609020204030204" pitchFamily="49" charset="0"/>
              </a:rPr>
              <a:t>   return</a:t>
            </a:r>
            <a:endParaRPr lang="it-IT" sz="2300" dirty="0">
              <a:latin typeface="Consolas" panose="020B0609020204030204" pitchFamily="49" charset="0"/>
              <a:cs typeface="Consolas" panose="020B0609020204030204" pitchFamily="49" charset="0"/>
            </a:endParaRPr>
          </a:p>
          <a:p>
            <a:pPr marL="0" indent="0">
              <a:buNone/>
            </a:pPr>
            <a:r>
              <a:rPr lang="it-IT" sz="2300" dirty="0">
                <a:solidFill>
                  <a:schemeClr val="bg1"/>
                </a:solidFill>
                <a:latin typeface="Consolas" panose="020B0609020204030204" pitchFamily="49" charset="0"/>
                <a:cs typeface="Consolas" panose="020B0609020204030204" pitchFamily="49" charset="0"/>
              </a:rPr>
              <a:t> </a:t>
            </a:r>
            <a:r>
              <a:rPr lang="it-IT" sz="2300" dirty="0" smtClean="0">
                <a:solidFill>
                  <a:schemeClr val="bg1"/>
                </a:solidFill>
                <a:latin typeface="Consolas" panose="020B0609020204030204" pitchFamily="49" charset="0"/>
                <a:cs typeface="Consolas" panose="020B0609020204030204" pitchFamily="49" charset="0"/>
              </a:rPr>
              <a:t>    fibonacci(n </a:t>
            </a:r>
            <a:r>
              <a:rPr lang="it-IT" sz="2300" dirty="0">
                <a:solidFill>
                  <a:schemeClr val="bg1"/>
                </a:solidFill>
                <a:latin typeface="Consolas" panose="020B0609020204030204" pitchFamily="49" charset="0"/>
                <a:cs typeface="Consolas" panose="020B0609020204030204" pitchFamily="49" charset="0"/>
              </a:rPr>
              <a:t>- 1) + </a:t>
            </a:r>
            <a:r>
              <a:rPr lang="it-IT" sz="2300" dirty="0" smtClean="0">
                <a:solidFill>
                  <a:schemeClr val="bg1"/>
                </a:solidFill>
                <a:latin typeface="Consolas" panose="020B0609020204030204" pitchFamily="49" charset="0"/>
                <a:cs typeface="Consolas" panose="020B0609020204030204" pitchFamily="49" charset="0"/>
              </a:rPr>
              <a:t>fibonacci(n </a:t>
            </a:r>
            <a:r>
              <a:rPr lang="it-IT" sz="2300" dirty="0">
                <a:solidFill>
                  <a:schemeClr val="bg1"/>
                </a:solidFill>
                <a:latin typeface="Consolas" panose="020B0609020204030204" pitchFamily="49" charset="0"/>
                <a:cs typeface="Consolas" panose="020B0609020204030204" pitchFamily="49" charset="0"/>
              </a:rPr>
              <a:t>- 2);</a:t>
            </a:r>
          </a:p>
          <a:p>
            <a:pPr marL="0" indent="0">
              <a:buNone/>
            </a:pPr>
            <a:r>
              <a:rPr lang="en-US" sz="2300" dirty="0" smtClean="0">
                <a:solidFill>
                  <a:schemeClr val="bg1"/>
                </a:solidFill>
                <a:latin typeface="Consolas" panose="020B0609020204030204" pitchFamily="49" charset="0"/>
                <a:cs typeface="Consolas" panose="020B0609020204030204" pitchFamily="49" charset="0"/>
              </a:rPr>
              <a:t>}</a:t>
            </a:r>
            <a:endParaRPr lang="en-US" sz="2300" dirty="0">
              <a:solidFill>
                <a:schemeClr val="bg1"/>
              </a:solidFill>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p:txBody>
          <a:bodyPr>
            <a:normAutofit fontScale="47500" lnSpcReduction="20000"/>
          </a:bodyPr>
          <a:lstStyle/>
          <a:p>
            <a:pPr marL="0" indent="0">
              <a:buNone/>
            </a:pPr>
            <a:r>
              <a:rPr lang="en-US" dirty="0">
                <a:solidFill>
                  <a:srgbClr val="0000FF"/>
                </a:solidFill>
                <a:latin typeface="Consolas" panose="020B0609020204030204" pitchFamily="49" charset="0"/>
                <a:cs typeface="Consolas" panose="020B0609020204030204" pitchFamily="49" charset="0"/>
              </a:rPr>
              <a:t>static int</a:t>
            </a:r>
            <a:r>
              <a:rPr lang="en-US" dirty="0">
                <a:latin typeface="Consolas" panose="020B0609020204030204" pitchFamily="49" charset="0"/>
                <a:cs typeface="Consolas" panose="020B0609020204030204" pitchFamily="49" charset="0"/>
              </a:rPr>
              <a:t> </a:t>
            </a:r>
            <a:r>
              <a:rPr lang="en-US" dirty="0" err="1" smtClean="0">
                <a:solidFill>
                  <a:schemeClr val="bg1"/>
                </a:solidFill>
                <a:latin typeface="Consolas" panose="020B0609020204030204" pitchFamily="49" charset="0"/>
                <a:cs typeface="Consolas" panose="020B0609020204030204" pitchFamily="49" charset="0"/>
              </a:rPr>
              <a:t>fibonacci</a:t>
            </a:r>
            <a:r>
              <a:rPr lang="en-US" dirty="0" smtClean="0">
                <a:solidFill>
                  <a:schemeClr val="bg1"/>
                </a:solidFill>
                <a:latin typeface="Consolas" panose="020B0609020204030204" pitchFamily="49" charset="0"/>
                <a:cs typeface="Consolas" panose="020B0609020204030204" pitchFamily="49" charset="0"/>
              </a:rPr>
              <a:t>(</a:t>
            </a:r>
            <a:r>
              <a:rPr lang="en-US" dirty="0" smtClean="0">
                <a:solidFill>
                  <a:srgbClr val="0000FF"/>
                </a:solidFill>
                <a:latin typeface="Consolas" panose="020B0609020204030204" pitchFamily="49" charset="0"/>
                <a:cs typeface="Consolas" panose="020B0609020204030204" pitchFamily="49" charset="0"/>
              </a:rPr>
              <a:t>int</a:t>
            </a:r>
            <a:r>
              <a:rPr lang="en-US" dirty="0" smtClean="0">
                <a:latin typeface="Consolas" panose="020B0609020204030204" pitchFamily="49" charset="0"/>
                <a:cs typeface="Consolas" panose="020B0609020204030204" pitchFamily="49" charset="0"/>
              </a:rPr>
              <a:t> </a:t>
            </a:r>
            <a:r>
              <a:rPr lang="en-US" dirty="0" smtClean="0">
                <a:solidFill>
                  <a:schemeClr val="bg1"/>
                </a:solidFill>
                <a:latin typeface="Consolas" panose="020B0609020204030204" pitchFamily="49" charset="0"/>
                <a:cs typeface="Consolas" panose="020B0609020204030204" pitchFamily="49" charset="0"/>
              </a:rPr>
              <a:t>n</a:t>
            </a:r>
            <a:r>
              <a:rPr lang="en-US" dirty="0">
                <a:solidFill>
                  <a:schemeClr val="bg1"/>
                </a:solidFill>
                <a:latin typeface="Consolas" panose="020B0609020204030204" pitchFamily="49" charset="0"/>
                <a:cs typeface="Consolas" panose="020B0609020204030204" pitchFamily="49" charset="0"/>
              </a:rPr>
              <a:t>)</a:t>
            </a:r>
          </a:p>
          <a:p>
            <a:pPr marL="0" indent="0">
              <a:buNone/>
            </a:pPr>
            <a:r>
              <a:rPr lang="en-US" dirty="0" smtClean="0">
                <a:solidFill>
                  <a:schemeClr val="bg1"/>
                </a:solidFill>
                <a:latin typeface="Consolas" panose="020B0609020204030204" pitchFamily="49" charset="0"/>
                <a:cs typeface="Consolas" panose="020B0609020204030204" pitchFamily="49" charset="0"/>
              </a:rPr>
              <a:t>{</a:t>
            </a:r>
            <a:endParaRPr lang="en-US" dirty="0">
              <a:solidFill>
                <a:schemeClr val="bg1"/>
              </a:solidFill>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pt-BR" dirty="0" smtClean="0">
                <a:solidFill>
                  <a:srgbClr val="0000FF"/>
                </a:solidFill>
                <a:latin typeface="Consolas" panose="020B0609020204030204" pitchFamily="49" charset="0"/>
                <a:cs typeface="Consolas" panose="020B0609020204030204" pitchFamily="49" charset="0"/>
              </a:rPr>
              <a:t>if</a:t>
            </a:r>
            <a:r>
              <a:rPr lang="pt-BR" dirty="0" smtClean="0">
                <a:latin typeface="Consolas" panose="020B0609020204030204" pitchFamily="49" charset="0"/>
                <a:cs typeface="Consolas" panose="020B0609020204030204" pitchFamily="49" charset="0"/>
              </a:rPr>
              <a:t> </a:t>
            </a:r>
            <a:r>
              <a:rPr lang="pt-BR" dirty="0">
                <a:solidFill>
                  <a:schemeClr val="bg1"/>
                </a:solidFill>
                <a:latin typeface="Consolas" panose="020B0609020204030204" pitchFamily="49" charset="0"/>
                <a:cs typeface="Consolas" panose="020B0609020204030204" pitchFamily="49" charset="0"/>
              </a:rPr>
              <a:t>(n == 0 || n == 1)</a:t>
            </a:r>
            <a:r>
              <a:rPr lang="pt-BR" dirty="0">
                <a:latin typeface="Consolas" panose="020B0609020204030204" pitchFamily="49" charset="0"/>
                <a:cs typeface="Consolas" panose="020B0609020204030204" pitchFamily="49" charset="0"/>
              </a:rPr>
              <a:t> </a:t>
            </a:r>
            <a:r>
              <a:rPr lang="pt-BR" dirty="0">
                <a:solidFill>
                  <a:srgbClr val="0000FF"/>
                </a:solidFill>
                <a:latin typeface="Consolas" panose="020B0609020204030204" pitchFamily="49" charset="0"/>
                <a:cs typeface="Consolas" panose="020B0609020204030204" pitchFamily="49" charset="0"/>
              </a:rPr>
              <a:t>return</a:t>
            </a:r>
            <a:r>
              <a:rPr lang="pt-BR" dirty="0">
                <a:latin typeface="Consolas" panose="020B0609020204030204" pitchFamily="49" charset="0"/>
                <a:cs typeface="Consolas" panose="020B0609020204030204" pitchFamily="49" charset="0"/>
              </a:rPr>
              <a:t> </a:t>
            </a:r>
            <a:r>
              <a:rPr lang="pt-BR" dirty="0" smtClean="0">
                <a:solidFill>
                  <a:schemeClr val="bg1"/>
                </a:solidFill>
                <a:latin typeface="Consolas" panose="020B0609020204030204" pitchFamily="49" charset="0"/>
                <a:cs typeface="Consolas" panose="020B0609020204030204" pitchFamily="49" charset="0"/>
              </a:rPr>
              <a:t>n;</a:t>
            </a:r>
          </a:p>
          <a:p>
            <a:pPr marL="0" indent="0">
              <a:buNone/>
            </a:pPr>
            <a:r>
              <a:rPr lang="pt-BR" dirty="0">
                <a:latin typeface="Consolas" panose="020B0609020204030204" pitchFamily="49" charset="0"/>
                <a:cs typeface="Consolas" panose="020B0609020204030204" pitchFamily="49" charset="0"/>
              </a:rPr>
              <a:t> </a:t>
            </a:r>
            <a:r>
              <a:rPr lang="pt-BR" dirty="0" smtClean="0">
                <a:latin typeface="Consolas" panose="020B0609020204030204" pitchFamily="49" charset="0"/>
                <a:cs typeface="Consolas" panose="020B0609020204030204" pitchFamily="49" charset="0"/>
              </a:rPr>
              <a:t>    </a:t>
            </a:r>
            <a:r>
              <a:rPr lang="en-US" dirty="0" err="1" smtClean="0">
                <a:solidFill>
                  <a:srgbClr val="0000FF"/>
                </a:solidFill>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a:t>
            </a:r>
            <a:r>
              <a:rPr lang="en-US" dirty="0">
                <a:solidFill>
                  <a:schemeClr val="bg1"/>
                </a:solidFill>
                <a:latin typeface="Consolas" panose="020B0609020204030204" pitchFamily="49" charset="0"/>
                <a:cs typeface="Consolas" panose="020B0609020204030204" pitchFamily="49" charset="0"/>
              </a:rPr>
              <a:t>numbers = </a:t>
            </a:r>
            <a:r>
              <a:rPr lang="en-US" dirty="0">
                <a:solidFill>
                  <a:srgbClr val="0000FF"/>
                </a:solidFill>
                <a:latin typeface="Consolas" panose="020B0609020204030204" pitchFamily="49" charset="0"/>
                <a:cs typeface="Consolas" panose="020B0609020204030204" pitchFamily="49" charset="0"/>
              </a:rPr>
              <a:t>new</a:t>
            </a:r>
            <a:r>
              <a:rPr lang="en-US" dirty="0">
                <a:latin typeface="Consolas" panose="020B0609020204030204" pitchFamily="49" charset="0"/>
                <a:cs typeface="Consolas" panose="020B0609020204030204" pitchFamily="49" charset="0"/>
              </a:rPr>
              <a:t> </a:t>
            </a:r>
            <a:r>
              <a:rPr lang="en-US" dirty="0">
                <a:solidFill>
                  <a:srgbClr val="2B91B1"/>
                </a:solidFill>
                <a:latin typeface="Consolas" panose="020B0609020204030204" pitchFamily="49" charset="0"/>
                <a:cs typeface="Consolas" panose="020B0609020204030204" pitchFamily="49" charset="0"/>
              </a:rPr>
              <a:t>List</a:t>
            </a:r>
            <a:r>
              <a:rPr lang="en-US" dirty="0">
                <a:solidFill>
                  <a:srgbClr val="0000FF"/>
                </a:solidFill>
                <a:latin typeface="Consolas" panose="020B0609020204030204" pitchFamily="49" charset="0"/>
                <a:cs typeface="Consolas" panose="020B0609020204030204" pitchFamily="49" charset="0"/>
              </a:rPr>
              <a:t>&lt;int</a:t>
            </a:r>
            <a:r>
              <a:rPr lang="en-US" dirty="0">
                <a:solidFill>
                  <a:schemeClr val="bg1"/>
                </a:solidFill>
                <a:latin typeface="Consolas" panose="020B0609020204030204" pitchFamily="49" charset="0"/>
                <a:cs typeface="Consolas" panose="020B0609020204030204" pitchFamily="49" charset="0"/>
              </a:rPr>
              <a:t>&gt; { 0, 1 </a:t>
            </a:r>
            <a:r>
              <a:rPr lang="en-US" dirty="0" smtClean="0">
                <a:solidFill>
                  <a:schemeClr val="bg1"/>
                </a:solidFill>
                <a:latin typeface="Consolas" panose="020B0609020204030204" pitchFamily="49" charset="0"/>
                <a:cs typeface="Consolas" panose="020B0609020204030204" pitchFamily="49" charset="0"/>
              </a:rPr>
              <a:t>};</a:t>
            </a:r>
            <a:endParaRPr lang="en-US" dirty="0">
              <a:solidFill>
                <a:schemeClr val="bg1"/>
              </a:solidFill>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     </a:t>
            </a:r>
            <a:r>
              <a:rPr lang="en-US" dirty="0" smtClean="0">
                <a:solidFill>
                  <a:srgbClr val="0000FF"/>
                </a:solidFill>
                <a:latin typeface="Consolas" panose="020B0609020204030204" pitchFamily="49" charset="0"/>
                <a:cs typeface="Consolas" panose="020B0609020204030204" pitchFamily="49" charset="0"/>
              </a:rPr>
              <a:t>int</a:t>
            </a:r>
            <a:r>
              <a:rPr lang="en-US" dirty="0" smtClean="0">
                <a:latin typeface="Consolas" panose="020B0609020204030204" pitchFamily="49" charset="0"/>
                <a:cs typeface="Consolas" panose="020B0609020204030204" pitchFamily="49" charset="0"/>
              </a:rPr>
              <a:t> </a:t>
            </a:r>
            <a:r>
              <a:rPr lang="en-US" dirty="0">
                <a:solidFill>
                  <a:schemeClr val="bg1"/>
                </a:solidFill>
                <a:latin typeface="Consolas" panose="020B0609020204030204" pitchFamily="49" charset="0"/>
                <a:cs typeface="Consolas" panose="020B0609020204030204" pitchFamily="49" charset="0"/>
              </a:rPr>
              <a:t>counter = 2</a:t>
            </a:r>
            <a:r>
              <a:rPr lang="en-US" dirty="0" smtClean="0">
                <a:solidFill>
                  <a:schemeClr val="bg1"/>
                </a:solidFill>
                <a:latin typeface="Consolas" panose="020B0609020204030204" pitchFamily="49" charset="0"/>
                <a:cs typeface="Consolas" panose="020B0609020204030204" pitchFamily="49" charset="0"/>
              </a:rPr>
              <a:t>;</a:t>
            </a:r>
            <a:endParaRPr lang="en-US" dirty="0">
              <a:solidFill>
                <a:schemeClr val="bg1"/>
              </a:solidFill>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smtClean="0">
                <a:solidFill>
                  <a:srgbClr val="0000FF"/>
                </a:solidFill>
                <a:latin typeface="Consolas" panose="020B0609020204030204" pitchFamily="49" charset="0"/>
                <a:cs typeface="Consolas" panose="020B0609020204030204" pitchFamily="49" charset="0"/>
              </a:rPr>
              <a:t>while</a:t>
            </a:r>
            <a:r>
              <a:rPr lang="en-US" dirty="0" smtClean="0">
                <a:latin typeface="Consolas" panose="020B0609020204030204" pitchFamily="49" charset="0"/>
                <a:cs typeface="Consolas" panose="020B0609020204030204" pitchFamily="49" charset="0"/>
              </a:rPr>
              <a:t> </a:t>
            </a:r>
            <a:r>
              <a:rPr lang="en-US" dirty="0">
                <a:solidFill>
                  <a:schemeClr val="bg1"/>
                </a:solidFill>
                <a:latin typeface="Consolas" panose="020B0609020204030204" pitchFamily="49" charset="0"/>
                <a:cs typeface="Consolas" panose="020B0609020204030204" pitchFamily="49" charset="0"/>
              </a:rPr>
              <a:t>(counter </a:t>
            </a:r>
            <a:r>
              <a:rPr lang="en-US" dirty="0" smtClean="0">
                <a:solidFill>
                  <a:schemeClr val="bg1"/>
                </a:solidFill>
                <a:latin typeface="Consolas" panose="020B0609020204030204" pitchFamily="49" charset="0"/>
                <a:cs typeface="Consolas" panose="020B0609020204030204" pitchFamily="49" charset="0"/>
              </a:rPr>
              <a:t>&lt;= </a:t>
            </a:r>
            <a:r>
              <a:rPr lang="en-US" dirty="0">
                <a:solidFill>
                  <a:schemeClr val="bg1"/>
                </a:solidFill>
                <a:latin typeface="Consolas" panose="020B0609020204030204" pitchFamily="49" charset="0"/>
                <a:cs typeface="Consolas" panose="020B0609020204030204" pitchFamily="49" charset="0"/>
              </a:rPr>
              <a:t>n</a:t>
            </a:r>
            <a:r>
              <a:rPr lang="en-US" dirty="0" smtClean="0">
                <a:solidFill>
                  <a:schemeClr val="bg1"/>
                </a:solidFill>
                <a:latin typeface="Consolas" panose="020B0609020204030204" pitchFamily="49" charset="0"/>
                <a:cs typeface="Consolas" panose="020B0609020204030204" pitchFamily="49" charset="0"/>
              </a:rPr>
              <a:t>)</a:t>
            </a:r>
          </a:p>
          <a:p>
            <a:pPr marL="0" indent="0">
              <a:buNone/>
            </a:pPr>
            <a:r>
              <a:rPr lang="en-US" dirty="0">
                <a:solidFill>
                  <a:schemeClr val="bg1"/>
                </a:solidFill>
                <a:latin typeface="Consolas" panose="020B0609020204030204" pitchFamily="49" charset="0"/>
                <a:cs typeface="Consolas" panose="020B0609020204030204" pitchFamily="49" charset="0"/>
              </a:rPr>
              <a:t> </a:t>
            </a:r>
            <a:r>
              <a:rPr lang="en-US" dirty="0" smtClean="0">
                <a:solidFill>
                  <a:schemeClr val="bg1"/>
                </a:solidFill>
                <a:latin typeface="Consolas" panose="020B0609020204030204" pitchFamily="49" charset="0"/>
                <a:cs typeface="Consolas" panose="020B0609020204030204" pitchFamily="49" charset="0"/>
              </a:rPr>
              <a:t>    {</a:t>
            </a:r>
            <a:endParaRPr lang="en-US" dirty="0">
              <a:solidFill>
                <a:schemeClr val="bg1"/>
              </a:solidFill>
              <a:latin typeface="Consolas" panose="020B0609020204030204" pitchFamily="49" charset="0"/>
              <a:cs typeface="Consolas" panose="020B0609020204030204" pitchFamily="49" charset="0"/>
            </a:endParaRPr>
          </a:p>
          <a:p>
            <a:pPr marL="0" indent="0">
              <a:buNone/>
            </a:pPr>
            <a:r>
              <a:rPr lang="en-US" dirty="0">
                <a:solidFill>
                  <a:schemeClr val="bg1"/>
                </a:solidFill>
                <a:latin typeface="Consolas" panose="020B0609020204030204" pitchFamily="49" charset="0"/>
                <a:cs typeface="Consolas" panose="020B0609020204030204" pitchFamily="49" charset="0"/>
              </a:rPr>
              <a:t> </a:t>
            </a:r>
            <a:r>
              <a:rPr lang="en-US" dirty="0" smtClean="0">
                <a:solidFill>
                  <a:schemeClr val="bg1"/>
                </a:solidFill>
                <a:latin typeface="Consolas" panose="020B0609020204030204" pitchFamily="49" charset="0"/>
                <a:cs typeface="Consolas" panose="020B0609020204030204" pitchFamily="49" charset="0"/>
              </a:rPr>
              <a:t>        </a:t>
            </a:r>
            <a:r>
              <a:rPr lang="en-US" dirty="0" err="1" smtClean="0">
                <a:solidFill>
                  <a:schemeClr val="bg1"/>
                </a:solidFill>
                <a:latin typeface="Consolas" panose="020B0609020204030204" pitchFamily="49" charset="0"/>
                <a:cs typeface="Consolas" panose="020B0609020204030204" pitchFamily="49" charset="0"/>
              </a:rPr>
              <a:t>numbers.Add</a:t>
            </a:r>
            <a:r>
              <a:rPr lang="en-US" dirty="0" smtClean="0">
                <a:solidFill>
                  <a:schemeClr val="bg1"/>
                </a:solidFill>
                <a:latin typeface="Consolas" panose="020B0609020204030204" pitchFamily="49" charset="0"/>
                <a:cs typeface="Consolas" panose="020B0609020204030204" pitchFamily="49" charset="0"/>
              </a:rPr>
              <a:t>(</a:t>
            </a:r>
          </a:p>
          <a:p>
            <a:pPr marL="0" indent="0">
              <a:buNone/>
            </a:pPr>
            <a:r>
              <a:rPr lang="en-US" dirty="0">
                <a:solidFill>
                  <a:schemeClr val="bg1"/>
                </a:solidFill>
                <a:latin typeface="Consolas" panose="020B0609020204030204" pitchFamily="49" charset="0"/>
                <a:cs typeface="Consolas" panose="020B0609020204030204" pitchFamily="49" charset="0"/>
              </a:rPr>
              <a:t> </a:t>
            </a:r>
            <a:r>
              <a:rPr lang="en-US" dirty="0" smtClean="0">
                <a:solidFill>
                  <a:schemeClr val="bg1"/>
                </a:solidFill>
                <a:latin typeface="Consolas" panose="020B0609020204030204" pitchFamily="49" charset="0"/>
                <a:cs typeface="Consolas" panose="020B0609020204030204" pitchFamily="49" charset="0"/>
              </a:rPr>
              <a:t>          numbers[counter </a:t>
            </a:r>
            <a:r>
              <a:rPr lang="en-US" dirty="0">
                <a:solidFill>
                  <a:schemeClr val="bg1"/>
                </a:solidFill>
                <a:latin typeface="Consolas" panose="020B0609020204030204" pitchFamily="49" charset="0"/>
                <a:cs typeface="Consolas" panose="020B0609020204030204" pitchFamily="49" charset="0"/>
              </a:rPr>
              <a:t>- 2] + </a:t>
            </a:r>
            <a:endParaRPr lang="en-US" dirty="0" smtClean="0">
              <a:solidFill>
                <a:schemeClr val="bg1"/>
              </a:solidFill>
              <a:latin typeface="Consolas" panose="020B0609020204030204" pitchFamily="49" charset="0"/>
              <a:cs typeface="Consolas" panose="020B0609020204030204" pitchFamily="49" charset="0"/>
            </a:endParaRPr>
          </a:p>
          <a:p>
            <a:pPr marL="0" indent="0">
              <a:buNone/>
            </a:pPr>
            <a:r>
              <a:rPr lang="en-US" dirty="0" smtClean="0">
                <a:solidFill>
                  <a:schemeClr val="bg1"/>
                </a:solidFill>
                <a:latin typeface="Consolas" panose="020B0609020204030204" pitchFamily="49" charset="0"/>
                <a:cs typeface="Consolas" panose="020B0609020204030204" pitchFamily="49" charset="0"/>
              </a:rPr>
              <a:t>           numbers[counter </a:t>
            </a:r>
            <a:r>
              <a:rPr lang="en-US" dirty="0">
                <a:solidFill>
                  <a:schemeClr val="bg1"/>
                </a:solidFill>
                <a:latin typeface="Consolas" panose="020B0609020204030204" pitchFamily="49" charset="0"/>
                <a:cs typeface="Consolas" panose="020B0609020204030204" pitchFamily="49" charset="0"/>
              </a:rPr>
              <a:t>- 1</a:t>
            </a:r>
            <a:r>
              <a:rPr lang="en-US" dirty="0" smtClean="0">
                <a:solidFill>
                  <a:schemeClr val="bg1"/>
                </a:solidFill>
                <a:latin typeface="Consolas" panose="020B0609020204030204" pitchFamily="49" charset="0"/>
                <a:cs typeface="Consolas" panose="020B0609020204030204" pitchFamily="49" charset="0"/>
              </a:rPr>
              <a:t>]);</a:t>
            </a:r>
          </a:p>
          <a:p>
            <a:pPr marL="0" indent="0">
              <a:buNone/>
            </a:pPr>
            <a:r>
              <a:rPr lang="en-US" dirty="0" smtClean="0">
                <a:solidFill>
                  <a:schemeClr val="bg1"/>
                </a:solidFill>
                <a:latin typeface="Consolas" panose="020B0609020204030204" pitchFamily="49" charset="0"/>
                <a:cs typeface="Consolas" panose="020B0609020204030204" pitchFamily="49" charset="0"/>
              </a:rPr>
              <a:t>         </a:t>
            </a:r>
            <a:r>
              <a:rPr lang="en-US" dirty="0">
                <a:solidFill>
                  <a:schemeClr val="bg1"/>
                </a:solidFill>
                <a:latin typeface="Consolas" panose="020B0609020204030204" pitchFamily="49" charset="0"/>
                <a:cs typeface="Consolas" panose="020B0609020204030204" pitchFamily="49" charset="0"/>
              </a:rPr>
              <a:t>counter++;</a:t>
            </a:r>
          </a:p>
          <a:p>
            <a:pPr marL="0" indent="0">
              <a:buNone/>
            </a:pPr>
            <a:r>
              <a:rPr lang="en-US" dirty="0" smtClean="0">
                <a:solidFill>
                  <a:schemeClr val="bg1"/>
                </a:solidFill>
                <a:latin typeface="Consolas" panose="020B0609020204030204" pitchFamily="49" charset="0"/>
                <a:cs typeface="Consolas" panose="020B0609020204030204" pitchFamily="49" charset="0"/>
              </a:rPr>
              <a:t>     }</a:t>
            </a:r>
            <a:endParaRPr lang="en-US" dirty="0">
              <a:solidFill>
                <a:schemeClr val="bg1"/>
              </a:solidFill>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numbers.Last</a:t>
            </a:r>
            <a:r>
              <a:rPr lang="en-US" dirty="0">
                <a:solidFill>
                  <a:schemeClr val="bg1"/>
                </a:solidFill>
                <a:latin typeface="Consolas" panose="020B0609020204030204" pitchFamily="49" charset="0"/>
                <a:cs typeface="Consolas" panose="020B0609020204030204" pitchFamily="49" charset="0"/>
              </a:rPr>
              <a:t>();</a:t>
            </a:r>
          </a:p>
          <a:p>
            <a:pPr marL="0" indent="0">
              <a:buNone/>
            </a:pPr>
            <a:r>
              <a:rPr lang="en-US" dirty="0" smtClean="0">
                <a:solidFill>
                  <a:schemeClr val="bg1"/>
                </a:solidFill>
                <a:latin typeface="Consolas" panose="020B0609020204030204" pitchFamily="49" charset="0"/>
                <a:cs typeface="Consolas" panose="020B0609020204030204" pitchFamily="49" charset="0"/>
              </a:rPr>
              <a:t>}</a:t>
            </a:r>
            <a:endParaRPr lang="en-US"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8141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Proper Use Cases for Recursion</a:t>
            </a:r>
            <a:endParaRPr lang="en-US" dirty="0"/>
          </a:p>
        </p:txBody>
      </p:sp>
      <p:sp>
        <p:nvSpPr>
          <p:cNvPr id="6" name="Content Placeholder 5"/>
          <p:cNvSpPr>
            <a:spLocks noGrp="1"/>
          </p:cNvSpPr>
          <p:nvPr>
            <p:ph sz="half" idx="1"/>
          </p:nvPr>
        </p:nvSpPr>
        <p:spPr/>
        <p:txBody>
          <a:bodyPr/>
          <a:lstStyle/>
          <a:p>
            <a:r>
              <a:rPr lang="en-US" dirty="0" smtClean="0"/>
              <a:t>Traversing Tree Structures such as File Systems (if you have to touch each node)</a:t>
            </a:r>
          </a:p>
          <a:p>
            <a:r>
              <a:rPr lang="en-US" dirty="0" smtClean="0"/>
              <a:t>Hierarchical Data such as Organizational Charts</a:t>
            </a:r>
          </a:p>
          <a:p>
            <a:r>
              <a:rPr lang="en-US" dirty="0" smtClean="0"/>
              <a:t>Statistics</a:t>
            </a:r>
          </a:p>
          <a:p>
            <a:pPr lvl="1"/>
            <a:r>
              <a:rPr lang="en-US" dirty="0" smtClean="0"/>
              <a:t>Compound Interest</a:t>
            </a:r>
          </a:p>
          <a:p>
            <a:pPr lvl="1"/>
            <a:r>
              <a:rPr lang="en-US" dirty="0" smtClean="0"/>
              <a:t>Mortgage Calculations</a:t>
            </a:r>
          </a:p>
        </p:txBody>
      </p:sp>
      <p:graphicFrame>
        <p:nvGraphicFramePr>
          <p:cNvPr id="25" name="Diagram 24"/>
          <p:cNvGraphicFramePr/>
          <p:nvPr>
            <p:extLst/>
          </p:nvPr>
        </p:nvGraphicFramePr>
        <p:xfrm>
          <a:off x="6113124" y="3904180"/>
          <a:ext cx="6903186" cy="2771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nvPr>
        </p:nvGraphicFramePr>
        <p:xfrm>
          <a:off x="5686425" y="2216298"/>
          <a:ext cx="2609850" cy="20699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75094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Graphic spid="7"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7881" y="2270970"/>
            <a:ext cx="7982465" cy="35037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Recursive Walk Thru the File System</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nb-NO" dirty="0">
                <a:solidFill>
                  <a:srgbClr val="0000FF"/>
                </a:solidFill>
                <a:highlight>
                  <a:srgbClr val="FFFFFF"/>
                </a:highlight>
                <a:latin typeface="Consolas" panose="020B0609020204030204" pitchFamily="49" charset="0"/>
              </a:rPr>
              <a:t>private</a:t>
            </a: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void</a:t>
            </a:r>
            <a:r>
              <a:rPr lang="nb-NO" dirty="0">
                <a:solidFill>
                  <a:srgbClr val="000000"/>
                </a:solidFill>
                <a:highlight>
                  <a:srgbClr val="FFFFFF"/>
                </a:highlight>
                <a:latin typeface="Consolas" panose="020B0609020204030204" pitchFamily="49" charset="0"/>
              </a:rPr>
              <a:t> Walk(</a:t>
            </a:r>
            <a:r>
              <a:rPr lang="nb-NO" dirty="0">
                <a:solidFill>
                  <a:srgbClr val="0000FF"/>
                </a:solidFill>
                <a:highlight>
                  <a:srgbClr val="FFFFFF"/>
                </a:highlight>
                <a:latin typeface="Consolas" panose="020B0609020204030204" pitchFamily="49" charset="0"/>
              </a:rPr>
              <a:t>string</a:t>
            </a:r>
            <a:r>
              <a:rPr lang="nb-NO" dirty="0">
                <a:solidFill>
                  <a:srgbClr val="000000"/>
                </a:solidFill>
                <a:highlight>
                  <a:srgbClr val="FFFFFF"/>
                </a:highlight>
                <a:latin typeface="Consolas" panose="020B0609020204030204" pitchFamily="49" charset="0"/>
              </a:rPr>
              <a:t> folder, </a:t>
            </a:r>
            <a:r>
              <a:rPr lang="nb-NO" dirty="0">
                <a:solidFill>
                  <a:srgbClr val="2B91AF"/>
                </a:solidFill>
                <a:highlight>
                  <a:srgbClr val="FFFFFF"/>
                </a:highlight>
                <a:latin typeface="Consolas" panose="020B0609020204030204" pitchFamily="49" charset="0"/>
              </a:rPr>
              <a:t>IList</a:t>
            </a:r>
            <a:r>
              <a:rPr lang="nb-NO" dirty="0">
                <a:solidFill>
                  <a:srgbClr val="000000"/>
                </a:solidFill>
                <a:highlight>
                  <a:srgbClr val="FFFFFF"/>
                </a:highlight>
                <a:latin typeface="Consolas" panose="020B0609020204030204" pitchFamily="49" charset="0"/>
              </a:rPr>
              <a:t>&lt;</a:t>
            </a:r>
            <a:r>
              <a:rPr lang="nb-NO" dirty="0">
                <a:solidFill>
                  <a:srgbClr val="0000FF"/>
                </a:solidFill>
                <a:highlight>
                  <a:srgbClr val="FFFFFF"/>
                </a:highlight>
                <a:latin typeface="Consolas" panose="020B0609020204030204" pitchFamily="49" charset="0"/>
              </a:rPr>
              <a:t>string</a:t>
            </a:r>
            <a:r>
              <a:rPr lang="nb-NO" dirty="0">
                <a:solidFill>
                  <a:srgbClr val="000000"/>
                </a:solidFill>
                <a:highlight>
                  <a:srgbClr val="FFFFFF"/>
                </a:highlight>
                <a:latin typeface="Consolas" panose="020B0609020204030204" pitchFamily="49" charset="0"/>
              </a:rPr>
              <a:t>&gt; files)</a:t>
            </a: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foreach</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directory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Directory</a:t>
            </a:r>
            <a:r>
              <a:rPr lang="en-US" dirty="0" err="1">
                <a:solidFill>
                  <a:srgbClr val="000000"/>
                </a:solidFill>
                <a:highlight>
                  <a:srgbClr val="FFFFFF"/>
                </a:highlight>
                <a:latin typeface="Consolas" panose="020B0609020204030204" pitchFamily="49" charset="0"/>
              </a:rPr>
              <a:t>.GetDirectories</a:t>
            </a:r>
            <a:r>
              <a:rPr lang="en-US" dirty="0">
                <a:solidFill>
                  <a:srgbClr val="000000"/>
                </a:solidFill>
                <a:highlight>
                  <a:srgbClr val="FFFFFF"/>
                </a:highlight>
                <a:latin typeface="Consolas" panose="020B0609020204030204" pitchFamily="49" charset="0"/>
              </a:rPr>
              <a:t>(folder))</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foreach</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file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Directory</a:t>
            </a:r>
            <a:r>
              <a:rPr lang="en-US" dirty="0" err="1">
                <a:solidFill>
                  <a:srgbClr val="000000"/>
                </a:solidFill>
                <a:highlight>
                  <a:srgbClr val="FFFFFF"/>
                </a:highlight>
                <a:latin typeface="Consolas" panose="020B0609020204030204" pitchFamily="49" charset="0"/>
              </a:rPr>
              <a:t>.GetFiles</a:t>
            </a:r>
            <a:r>
              <a:rPr lang="en-US" dirty="0">
                <a:solidFill>
                  <a:srgbClr val="000000"/>
                </a:solidFill>
                <a:highlight>
                  <a:srgbClr val="FFFFFF"/>
                </a:highlight>
                <a:latin typeface="Consolas" panose="020B0609020204030204" pitchFamily="49" charset="0"/>
              </a:rPr>
              <a:t>(directory</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457200" lvl="1"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files.Add</a:t>
            </a:r>
            <a:r>
              <a:rPr lang="en-US" dirty="0" smtClean="0">
                <a:solidFill>
                  <a:srgbClr val="000000"/>
                </a:solidFill>
                <a:highlight>
                  <a:srgbClr val="FFFFFF"/>
                </a:highlight>
                <a:latin typeface="Consolas" panose="020B0609020204030204" pitchFamily="49" charset="0"/>
              </a:rPr>
              <a:t>(file);</a:t>
            </a:r>
          </a:p>
          <a:p>
            <a:pPr marL="457200" lvl="1"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this</a:t>
            </a:r>
            <a:r>
              <a:rPr lang="en-US" dirty="0" err="1" smtClean="0">
                <a:solidFill>
                  <a:srgbClr val="000000"/>
                </a:solidFill>
                <a:highlight>
                  <a:srgbClr val="FFFFFF"/>
                </a:highlight>
                <a:latin typeface="Consolas" panose="020B0609020204030204" pitchFamily="49" charset="0"/>
              </a:rPr>
              <a:t>.Walk</a:t>
            </a:r>
            <a:r>
              <a:rPr lang="en-US" dirty="0" smtClean="0">
                <a:solidFill>
                  <a:srgbClr val="000000"/>
                </a:solidFill>
                <a:highlight>
                  <a:srgbClr val="FFFFFF"/>
                </a:highlight>
                <a:latin typeface="Consolas" panose="020B0609020204030204" pitchFamily="49" charset="0"/>
              </a:rPr>
              <a:t>(directory</a:t>
            </a:r>
            <a:r>
              <a:rPr lang="en-US" dirty="0">
                <a:solidFill>
                  <a:srgbClr val="000000"/>
                </a:solidFill>
                <a:highlight>
                  <a:srgbClr val="FFFFFF"/>
                </a:highlight>
                <a:latin typeface="Consolas" panose="020B0609020204030204" pitchFamily="49" charset="0"/>
              </a:rPr>
              <a:t>, files</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734264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Structures / ADT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3655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4" name="Content Placeholder 3"/>
          <p:cNvSpPr>
            <a:spLocks noGrp="1"/>
          </p:cNvSpPr>
          <p:nvPr>
            <p:ph sz="half" idx="1"/>
          </p:nvPr>
        </p:nvSpPr>
        <p:spPr/>
        <p:txBody>
          <a:bodyPr/>
          <a:lstStyle/>
          <a:p>
            <a:r>
              <a:rPr lang="en-US" dirty="0" smtClean="0"/>
              <a:t>Last In First Out (LIFO) ADT</a:t>
            </a:r>
          </a:p>
          <a:p>
            <a:endParaRPr lang="en-US" dirty="0"/>
          </a:p>
        </p:txBody>
      </p:sp>
      <p:pic>
        <p:nvPicPr>
          <p:cNvPr id="6" name="Content Placeholder 5"/>
          <p:cNvPicPr>
            <a:picLocks noGrp="1" noChangeAspect="1"/>
          </p:cNvPicPr>
          <p:nvPr>
            <p:ph sz="half" idx="2"/>
          </p:nvPr>
        </p:nvPicPr>
        <p:blipFill>
          <a:blip r:embed="rId2"/>
          <a:stretch>
            <a:fillRect/>
          </a:stretch>
        </p:blipFill>
        <p:spPr>
          <a:xfrm>
            <a:off x="8124909" y="2336873"/>
            <a:ext cx="1500354" cy="3969686"/>
          </a:xfrm>
          <a:prstGeom prst="rect">
            <a:avLst/>
          </a:prstGeom>
        </p:spPr>
      </p:pic>
      <p:pic>
        <p:nvPicPr>
          <p:cNvPr id="7" name="Picture 6"/>
          <p:cNvPicPr>
            <a:picLocks noChangeAspect="1"/>
          </p:cNvPicPr>
          <p:nvPr/>
        </p:nvPicPr>
        <p:blipFill>
          <a:blip r:embed="rId3"/>
          <a:stretch>
            <a:fillRect/>
          </a:stretch>
        </p:blipFill>
        <p:spPr>
          <a:xfrm>
            <a:off x="1041483" y="3422232"/>
            <a:ext cx="3724275" cy="2676525"/>
          </a:xfrm>
          <a:prstGeom prst="rect">
            <a:avLst/>
          </a:prstGeom>
        </p:spPr>
      </p:pic>
    </p:spTree>
    <p:extLst>
      <p:ext uri="{BB962C8B-B14F-4D97-AF65-F5344CB8AC3E}">
        <p14:creationId xmlns:p14="http://schemas.microsoft.com/office/powerpoint/2010/main" val="256340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0321" y="2213811"/>
            <a:ext cx="4645658" cy="372237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Stack</a:t>
            </a:r>
            <a:endParaRPr lang="en-US" dirty="0"/>
          </a:p>
        </p:txBody>
      </p:sp>
      <p:sp>
        <p:nvSpPr>
          <p:cNvPr id="5" name="Content Placeholder 4"/>
          <p:cNvSpPr>
            <a:spLocks noGrp="1"/>
          </p:cNvSpPr>
          <p:nvPr>
            <p:ph idx="1"/>
          </p:nvPr>
        </p:nvSpPr>
        <p:spPr/>
        <p:txBody>
          <a:bodyPr>
            <a:normAutofit fontScale="92500" lnSpcReduction="10000"/>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stack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Stack</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t>
            </a:r>
          </a:p>
          <a:p>
            <a:endParaRPr lang="en-US" dirty="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stack.Push</a:t>
            </a:r>
            <a:r>
              <a:rPr lang="en-US" dirty="0" smtClean="0">
                <a:solidFill>
                  <a:srgbClr val="000000"/>
                </a:solidFill>
                <a:highlight>
                  <a:srgbClr val="FFFFFF"/>
                </a:highlight>
                <a:latin typeface="Consolas" panose="020B0609020204030204" pitchFamily="49" charset="0"/>
              </a:rPr>
              <a:t>(1</a:t>
            </a:r>
            <a:r>
              <a:rPr lang="en-US" dirty="0">
                <a:solidFill>
                  <a:srgbClr val="000000"/>
                </a:solidFill>
                <a:highlight>
                  <a:srgbClr val="FFFFFF"/>
                </a:highlight>
                <a:latin typeface="Consolas" panose="020B0609020204030204" pitchFamily="49" charset="0"/>
              </a:rPr>
              <a:t>);</a:t>
            </a:r>
          </a:p>
          <a:p>
            <a:pPr marL="0" indent="0">
              <a:buNone/>
            </a:pPr>
            <a:r>
              <a:rPr lang="en-US" dirty="0" err="1" smtClean="0">
                <a:solidFill>
                  <a:srgbClr val="000000"/>
                </a:solidFill>
                <a:highlight>
                  <a:srgbClr val="FFFFFF"/>
                </a:highlight>
                <a:latin typeface="Consolas" panose="020B0609020204030204" pitchFamily="49" charset="0"/>
              </a:rPr>
              <a:t>stack.Push</a:t>
            </a:r>
            <a:r>
              <a:rPr lang="en-US" dirty="0" smtClean="0">
                <a:solidFill>
                  <a:srgbClr val="000000"/>
                </a:solidFill>
                <a:highlight>
                  <a:srgbClr val="FFFFFF"/>
                </a:highlight>
                <a:latin typeface="Consolas" panose="020B0609020204030204" pitchFamily="49" charset="0"/>
              </a:rPr>
              <a:t>(2</a:t>
            </a:r>
            <a:r>
              <a:rPr lang="en-US" dirty="0">
                <a:solidFill>
                  <a:srgbClr val="000000"/>
                </a:solidFill>
                <a:highlight>
                  <a:srgbClr val="FFFFFF"/>
                </a:highlight>
                <a:latin typeface="Consolas" panose="020B0609020204030204" pitchFamily="49" charset="0"/>
              </a:rPr>
              <a:t>);</a:t>
            </a:r>
          </a:p>
          <a:p>
            <a:pPr marL="0" indent="0">
              <a:buNone/>
            </a:pPr>
            <a:r>
              <a:rPr lang="en-US" dirty="0" err="1" smtClean="0">
                <a:solidFill>
                  <a:srgbClr val="000000"/>
                </a:solidFill>
                <a:highlight>
                  <a:srgbClr val="FFFFFF"/>
                </a:highlight>
                <a:latin typeface="Consolas" panose="020B0609020204030204" pitchFamily="49" charset="0"/>
              </a:rPr>
              <a:t>stack.Push</a:t>
            </a:r>
            <a:r>
              <a:rPr lang="en-US" dirty="0" smtClean="0">
                <a:solidFill>
                  <a:srgbClr val="000000"/>
                </a:solidFill>
                <a:highlight>
                  <a:srgbClr val="FFFFFF"/>
                </a:highlight>
                <a:latin typeface="Consolas" panose="020B0609020204030204" pitchFamily="49" charset="0"/>
              </a:rPr>
              <a:t>(3</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stack.Pop</a:t>
            </a:r>
            <a:r>
              <a:rPr lang="en-US" dirty="0">
                <a:solidFill>
                  <a:srgbClr val="000000"/>
                </a:solidFill>
                <a:highlight>
                  <a:srgbClr val="FFFFFF"/>
                </a:highlight>
                <a:latin typeface="Consolas" panose="020B0609020204030204" pitchFamily="49" charset="0"/>
              </a:rPr>
              <a:t>();</a:t>
            </a:r>
          </a:p>
          <a:p>
            <a:pPr marL="0" indent="0">
              <a:buNone/>
            </a:pPr>
            <a:r>
              <a:rPr lang="en-US" dirty="0" err="1" smtClean="0">
                <a:solidFill>
                  <a:srgbClr val="000000"/>
                </a:solidFill>
                <a:highlight>
                  <a:srgbClr val="FFFFFF"/>
                </a:highlight>
                <a:latin typeface="Consolas" panose="020B0609020204030204" pitchFamily="49" charset="0"/>
              </a:rPr>
              <a:t>stack.Pop</a:t>
            </a:r>
            <a:r>
              <a:rPr lang="en-US" dirty="0">
                <a:solidFill>
                  <a:srgbClr val="000000"/>
                </a:solidFill>
                <a:highlight>
                  <a:srgbClr val="FFFFFF"/>
                </a:highlight>
                <a:latin typeface="Consolas" panose="020B0609020204030204" pitchFamily="49" charset="0"/>
              </a:rPr>
              <a:t>();</a:t>
            </a:r>
          </a:p>
          <a:p>
            <a:pPr marL="0" indent="0">
              <a:buNone/>
            </a:pPr>
            <a:r>
              <a:rPr lang="en-US" dirty="0" err="1" smtClean="0">
                <a:solidFill>
                  <a:srgbClr val="000000"/>
                </a:solidFill>
                <a:highlight>
                  <a:srgbClr val="FFFFFF"/>
                </a:highlight>
                <a:latin typeface="Consolas" panose="020B0609020204030204" pitchFamily="49" charset="0"/>
              </a:rPr>
              <a:t>stack.Pop</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91257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Use Cases</a:t>
            </a:r>
            <a:endParaRPr lang="en-US" dirty="0"/>
          </a:p>
        </p:txBody>
      </p:sp>
      <p:sp>
        <p:nvSpPr>
          <p:cNvPr id="3" name="Content Placeholder 2"/>
          <p:cNvSpPr>
            <a:spLocks noGrp="1"/>
          </p:cNvSpPr>
          <p:nvPr>
            <p:ph idx="1"/>
          </p:nvPr>
        </p:nvSpPr>
        <p:spPr/>
        <p:txBody>
          <a:bodyPr/>
          <a:lstStyle/>
          <a:p>
            <a:r>
              <a:rPr lang="en-US" dirty="0" smtClean="0"/>
              <a:t>String parsing where you need to do secondary processing and it has to be in the proper order</a:t>
            </a:r>
          </a:p>
          <a:p>
            <a:r>
              <a:rPr lang="en-US" dirty="0" smtClean="0"/>
              <a:t>Breadcrumbs</a:t>
            </a:r>
          </a:p>
          <a:p>
            <a:r>
              <a:rPr lang="en-US" dirty="0" err="1" smtClean="0"/>
              <a:t>Recursing</a:t>
            </a:r>
            <a:r>
              <a:rPr lang="en-US" dirty="0" smtClean="0"/>
              <a:t> thru trees where you need access to the parent</a:t>
            </a:r>
            <a:endParaRPr lang="en-US" dirty="0" smtClean="0"/>
          </a:p>
          <a:p>
            <a:r>
              <a:rPr lang="en-US" dirty="0" smtClean="0"/>
              <a:t>Useful for whenever you need to backtrack</a:t>
            </a:r>
          </a:p>
          <a:p>
            <a:pPr lvl="1"/>
            <a:r>
              <a:rPr lang="en-US" dirty="0"/>
              <a:t>e</a:t>
            </a:r>
            <a:r>
              <a:rPr lang="en-US" dirty="0" smtClean="0"/>
              <a:t>.g. Store the parent when traversing thru a tree structure</a:t>
            </a:r>
            <a:endParaRPr lang="en-US" dirty="0"/>
          </a:p>
        </p:txBody>
      </p:sp>
    </p:spTree>
    <p:extLst>
      <p:ext uri="{BB962C8B-B14F-4D97-AF65-F5344CB8AC3E}">
        <p14:creationId xmlns:p14="http://schemas.microsoft.com/office/powerpoint/2010/main" val="1467953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4" name="Content Placeholder 3"/>
          <p:cNvSpPr>
            <a:spLocks noGrp="1"/>
          </p:cNvSpPr>
          <p:nvPr>
            <p:ph sz="half" idx="1"/>
          </p:nvPr>
        </p:nvSpPr>
        <p:spPr/>
        <p:txBody>
          <a:bodyPr/>
          <a:lstStyle/>
          <a:p>
            <a:r>
              <a:rPr lang="en-US" dirty="0" smtClean="0"/>
              <a:t>First In First Out (FIFO) ADT</a:t>
            </a:r>
          </a:p>
          <a:p>
            <a:endParaRPr lang="en-US" dirty="0"/>
          </a:p>
          <a:p>
            <a:endParaRPr lang="en-US" dirty="0"/>
          </a:p>
        </p:txBody>
      </p:sp>
      <p:pic>
        <p:nvPicPr>
          <p:cNvPr id="6" name="Picture 5"/>
          <p:cNvPicPr>
            <a:picLocks noChangeAspect="1"/>
          </p:cNvPicPr>
          <p:nvPr/>
        </p:nvPicPr>
        <p:blipFill>
          <a:blip r:embed="rId2"/>
          <a:stretch>
            <a:fillRect/>
          </a:stretch>
        </p:blipFill>
        <p:spPr>
          <a:xfrm>
            <a:off x="910639" y="3145506"/>
            <a:ext cx="3857625" cy="2524125"/>
          </a:xfrm>
          <a:prstGeom prst="rect">
            <a:avLst/>
          </a:prstGeom>
        </p:spPr>
      </p:pic>
      <p:pic>
        <p:nvPicPr>
          <p:cNvPr id="1026" name="Picture 2" descr="http://blu.stb.s-msn.com/i/4B/F5AC52792B22AC66DA1F44E329F634_h296_w526_m2_bblack_q99_p99_cjJNCvLUJ.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594350" y="2813633"/>
            <a:ext cx="4700588" cy="2645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47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0321" y="2288747"/>
            <a:ext cx="4822121" cy="37912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Queue</a:t>
            </a:r>
            <a:endParaRPr lang="en-US" dirty="0"/>
          </a:p>
        </p:txBody>
      </p:sp>
      <p:sp>
        <p:nvSpPr>
          <p:cNvPr id="5" name="Content Placeholder 4"/>
          <p:cNvSpPr>
            <a:spLocks noGrp="1"/>
          </p:cNvSpPr>
          <p:nvPr>
            <p:ph idx="1"/>
          </p:nvPr>
        </p:nvSpPr>
        <p:spPr/>
        <p:txBody>
          <a:bodyPr>
            <a:normAutofit fontScale="92500" lnSpcReduction="10000"/>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queue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Queue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t>
            </a:r>
          </a:p>
          <a:p>
            <a:endParaRPr lang="en-US" dirty="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queue.Enqueue</a:t>
            </a:r>
            <a:r>
              <a:rPr lang="en-US" dirty="0" smtClean="0">
                <a:solidFill>
                  <a:srgbClr val="000000"/>
                </a:solidFill>
                <a:highlight>
                  <a:srgbClr val="FFFFFF"/>
                </a:highlight>
                <a:latin typeface="Consolas" panose="020B0609020204030204" pitchFamily="49" charset="0"/>
              </a:rPr>
              <a:t>(1</a:t>
            </a:r>
            <a:r>
              <a:rPr lang="en-US" dirty="0">
                <a:solidFill>
                  <a:srgbClr val="000000"/>
                </a:solidFill>
                <a:highlight>
                  <a:srgbClr val="FFFFFF"/>
                </a:highlight>
                <a:latin typeface="Consolas" panose="020B0609020204030204" pitchFamily="49" charset="0"/>
              </a:rPr>
              <a:t>);</a:t>
            </a:r>
          </a:p>
          <a:p>
            <a:pPr marL="0" indent="0">
              <a:buNone/>
            </a:pPr>
            <a:r>
              <a:rPr lang="en-US" dirty="0" err="1" smtClean="0">
                <a:solidFill>
                  <a:srgbClr val="000000"/>
                </a:solidFill>
                <a:highlight>
                  <a:srgbClr val="FFFFFF"/>
                </a:highlight>
                <a:latin typeface="Consolas" panose="020B0609020204030204" pitchFamily="49" charset="0"/>
              </a:rPr>
              <a:t>queue.Enqueue</a:t>
            </a:r>
            <a:r>
              <a:rPr lang="en-US" dirty="0" smtClean="0">
                <a:solidFill>
                  <a:srgbClr val="000000"/>
                </a:solidFill>
                <a:highlight>
                  <a:srgbClr val="FFFFFF"/>
                </a:highlight>
                <a:latin typeface="Consolas" panose="020B0609020204030204" pitchFamily="49" charset="0"/>
              </a:rPr>
              <a:t>(2</a:t>
            </a:r>
            <a:r>
              <a:rPr lang="en-US" dirty="0">
                <a:solidFill>
                  <a:srgbClr val="000000"/>
                </a:solidFill>
                <a:highlight>
                  <a:srgbClr val="FFFFFF"/>
                </a:highlight>
                <a:latin typeface="Consolas" panose="020B0609020204030204" pitchFamily="49" charset="0"/>
              </a:rPr>
              <a:t>);</a:t>
            </a:r>
          </a:p>
          <a:p>
            <a:pPr marL="0" indent="0">
              <a:buNone/>
            </a:pPr>
            <a:r>
              <a:rPr lang="en-US" dirty="0" err="1" smtClean="0">
                <a:solidFill>
                  <a:srgbClr val="000000"/>
                </a:solidFill>
                <a:highlight>
                  <a:srgbClr val="FFFFFF"/>
                </a:highlight>
                <a:latin typeface="Consolas" panose="020B0609020204030204" pitchFamily="49" charset="0"/>
              </a:rPr>
              <a:t>queue.Enqueue</a:t>
            </a:r>
            <a:r>
              <a:rPr lang="en-US" dirty="0" smtClean="0">
                <a:solidFill>
                  <a:srgbClr val="000000"/>
                </a:solidFill>
                <a:highlight>
                  <a:srgbClr val="FFFFFF"/>
                </a:highlight>
                <a:latin typeface="Consolas" panose="020B0609020204030204" pitchFamily="49" charset="0"/>
              </a:rPr>
              <a:t>(3</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queue.Dequeue</a:t>
            </a:r>
            <a:r>
              <a:rPr lang="en-US" dirty="0">
                <a:solidFill>
                  <a:srgbClr val="000000"/>
                </a:solidFill>
                <a:highlight>
                  <a:srgbClr val="FFFFFF"/>
                </a:highlight>
                <a:latin typeface="Consolas" panose="020B0609020204030204" pitchFamily="49" charset="0"/>
              </a:rPr>
              <a:t>();</a:t>
            </a:r>
          </a:p>
          <a:p>
            <a:pPr marL="0" indent="0">
              <a:buNone/>
            </a:pPr>
            <a:r>
              <a:rPr lang="en-US" dirty="0" err="1" smtClean="0">
                <a:solidFill>
                  <a:srgbClr val="000000"/>
                </a:solidFill>
                <a:highlight>
                  <a:srgbClr val="FFFFFF"/>
                </a:highlight>
                <a:latin typeface="Consolas" panose="020B0609020204030204" pitchFamily="49" charset="0"/>
              </a:rPr>
              <a:t>queue.Dequeue</a:t>
            </a:r>
            <a:r>
              <a:rPr lang="en-US" dirty="0">
                <a:solidFill>
                  <a:srgbClr val="000000"/>
                </a:solidFill>
                <a:highlight>
                  <a:srgbClr val="FFFFFF"/>
                </a:highlight>
                <a:latin typeface="Consolas" panose="020B0609020204030204" pitchFamily="49" charset="0"/>
              </a:rPr>
              <a:t>();</a:t>
            </a:r>
          </a:p>
          <a:p>
            <a:pPr marL="0" indent="0">
              <a:buNone/>
            </a:pPr>
            <a:r>
              <a:rPr lang="en-US" dirty="0" err="1" smtClean="0">
                <a:solidFill>
                  <a:srgbClr val="000000"/>
                </a:solidFill>
                <a:highlight>
                  <a:srgbClr val="FFFFFF"/>
                </a:highlight>
                <a:latin typeface="Consolas" panose="020B0609020204030204" pitchFamily="49" charset="0"/>
              </a:rPr>
              <a:t>queue.Dequeue</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475983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Use Cases</a:t>
            </a:r>
            <a:endParaRPr lang="en-US" dirty="0"/>
          </a:p>
        </p:txBody>
      </p:sp>
      <p:sp>
        <p:nvSpPr>
          <p:cNvPr id="5" name="Content Placeholder 4"/>
          <p:cNvSpPr>
            <a:spLocks noGrp="1"/>
          </p:cNvSpPr>
          <p:nvPr>
            <p:ph idx="1"/>
          </p:nvPr>
        </p:nvSpPr>
        <p:spPr/>
        <p:txBody>
          <a:bodyPr/>
          <a:lstStyle/>
          <a:p>
            <a:r>
              <a:rPr lang="en-US" dirty="0" smtClean="0"/>
              <a:t>Anytime things need to be processed in order, for example you have an ecommerce site and who ever when to the site and placed their order first is who’s should get processed.</a:t>
            </a:r>
            <a:endParaRPr lang="en-US" dirty="0"/>
          </a:p>
        </p:txBody>
      </p:sp>
    </p:spTree>
    <p:extLst>
      <p:ext uri="{BB962C8B-B14F-4D97-AF65-F5344CB8AC3E}">
        <p14:creationId xmlns:p14="http://schemas.microsoft.com/office/powerpoint/2010/main" val="310240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lnSpcReduction="10000"/>
          </a:bodyPr>
          <a:lstStyle/>
          <a:p>
            <a:r>
              <a:rPr lang="en-US" dirty="0" smtClean="0"/>
              <a:t>Lead Developer </a:t>
            </a:r>
            <a:r>
              <a:rPr lang="en-US" dirty="0"/>
              <a:t>at </a:t>
            </a:r>
            <a:r>
              <a:rPr lang="en-US" dirty="0" err="1"/>
              <a:t>UseTech</a:t>
            </a:r>
            <a:r>
              <a:rPr lang="en-US" dirty="0"/>
              <a:t> Design L.L.C. (</a:t>
            </a:r>
            <a:r>
              <a:rPr lang="en-US" dirty="0" smtClean="0"/>
              <a:t>UTD)</a:t>
            </a:r>
          </a:p>
          <a:p>
            <a:r>
              <a:rPr lang="en-US" dirty="0" smtClean="0"/>
              <a:t>A consulting firm based in Troy, MI</a:t>
            </a:r>
          </a:p>
          <a:p>
            <a:r>
              <a:rPr lang="en-US" dirty="0" smtClean="0"/>
              <a:t>Professional Developer for 5+ years</a:t>
            </a:r>
          </a:p>
          <a:p>
            <a:pPr lvl="1"/>
            <a:r>
              <a:rPr lang="en-US" dirty="0" smtClean="0"/>
              <a:t>Windows Forms</a:t>
            </a:r>
          </a:p>
          <a:p>
            <a:pPr lvl="1"/>
            <a:r>
              <a:rPr lang="en-US" dirty="0" smtClean="0"/>
              <a:t>Web</a:t>
            </a:r>
          </a:p>
          <a:p>
            <a:pPr lvl="1"/>
            <a:r>
              <a:rPr lang="en-US" dirty="0" smtClean="0"/>
              <a:t>Mobile</a:t>
            </a:r>
          </a:p>
          <a:p>
            <a:pPr lvl="1"/>
            <a:r>
              <a:rPr lang="en-US" dirty="0" smtClean="0"/>
              <a:t>SQL Optimization</a:t>
            </a:r>
          </a:p>
          <a:p>
            <a:pPr lvl="1"/>
            <a:r>
              <a:rPr lang="en-US" dirty="0" smtClean="0"/>
              <a:t>Data Analysis</a:t>
            </a:r>
          </a:p>
          <a:p>
            <a:pPr lvl="1"/>
            <a:r>
              <a:rPr lang="en-US" dirty="0" smtClean="0"/>
              <a:t>Mathematics</a:t>
            </a:r>
          </a:p>
          <a:p>
            <a:pPr lvl="1"/>
            <a:r>
              <a:rPr lang="en-US" dirty="0" smtClean="0"/>
              <a:t>Big Data</a:t>
            </a:r>
          </a:p>
        </p:txBody>
      </p:sp>
    </p:spTree>
    <p:extLst>
      <p:ext uri="{BB962C8B-B14F-4D97-AF65-F5344CB8AC3E}">
        <p14:creationId xmlns:p14="http://schemas.microsoft.com/office/powerpoint/2010/main" val="455842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a:t>
            </a:r>
            <a:endParaRPr lang="en-US" dirty="0"/>
          </a:p>
        </p:txBody>
      </p:sp>
      <p:sp>
        <p:nvSpPr>
          <p:cNvPr id="4" name="Content Placeholder 3"/>
          <p:cNvSpPr>
            <a:spLocks noGrp="1"/>
          </p:cNvSpPr>
          <p:nvPr>
            <p:ph sz="half" idx="1"/>
          </p:nvPr>
        </p:nvSpPr>
        <p:spPr/>
        <p:txBody>
          <a:bodyPr/>
          <a:lstStyle/>
          <a:p>
            <a:r>
              <a:rPr lang="en-US" dirty="0" smtClean="0"/>
              <a:t>Linear ADT</a:t>
            </a:r>
          </a:p>
          <a:p>
            <a:r>
              <a:rPr lang="en-US" dirty="0" smtClean="0"/>
              <a:t>Similar to list or array</a:t>
            </a:r>
          </a:p>
          <a:p>
            <a:r>
              <a:rPr lang="en-US" dirty="0" smtClean="0"/>
              <a:t>But has pointers to the next object</a:t>
            </a:r>
          </a:p>
          <a:p>
            <a:r>
              <a:rPr lang="en-US" dirty="0" smtClean="0"/>
              <a:t>Low complexity to implement</a:t>
            </a:r>
          </a:p>
          <a:p>
            <a:endParaRPr lang="en-US" dirty="0" smtClean="0"/>
          </a:p>
          <a:p>
            <a:endParaRPr lang="en-US" dirty="0"/>
          </a:p>
        </p:txBody>
      </p:sp>
      <p:pic>
        <p:nvPicPr>
          <p:cNvPr id="2050" name="Picture 2" descr="http://upload.wikimedia.org/wikipedia/commons/3/37/Singly_linked_list.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08960" y="5243327"/>
            <a:ext cx="5382546" cy="6100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2552530" y="5936189"/>
            <a:ext cx="9338976" cy="627700"/>
          </a:xfrm>
          <a:prstGeom prst="rect">
            <a:avLst/>
          </a:prstGeom>
        </p:spPr>
      </p:pic>
      <mc:AlternateContent xmlns:mc="http://schemas.openxmlformats.org/markup-compatibility/2006" xmlns:a14="http://schemas.microsoft.com/office/drawing/2010/main">
        <mc:Choice Requires="a14">
          <p:sp>
            <p:nvSpPr>
              <p:cNvPr id="11" name="Content Placeholder 3"/>
              <p:cNvSpPr txBox="1">
                <a:spLocks/>
              </p:cNvSpPr>
              <p:nvPr/>
            </p:nvSpPr>
            <p:spPr>
              <a:xfrm>
                <a:off x="5596128" y="2340864"/>
                <a:ext cx="4698358"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000" dirty="0" smtClean="0"/>
                  <a:t>Insert / Delete (beginning): </a:t>
                </a:r>
                <a14:m>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(1)</m:t>
                    </m:r>
                  </m:oMath>
                </a14:m>
                <a:endParaRPr lang="en-US" sz="2000" dirty="0" smtClean="0"/>
              </a:p>
              <a:p>
                <a:r>
                  <a:rPr lang="en-US" sz="2000" dirty="0"/>
                  <a:t>Insert / Delete </a:t>
                </a:r>
                <a:r>
                  <a:rPr lang="en-US" sz="2000" dirty="0" smtClean="0"/>
                  <a:t>(end): </a:t>
                </a:r>
                <a14:m>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(1)</m:t>
                    </m:r>
                  </m:oMath>
                </a14:m>
                <a:r>
                  <a:rPr lang="en-US" sz="2000" dirty="0" smtClean="0"/>
                  <a:t> or </a:t>
                </a:r>
                <a14:m>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a14:m>
                <a:endParaRPr lang="en-US" sz="2000" dirty="0" smtClean="0"/>
              </a:p>
              <a:p>
                <a:r>
                  <a:rPr lang="en-US" sz="2000" dirty="0" smtClean="0"/>
                  <a:t>Insert / Delete (middle): search time + </a:t>
                </a:r>
                <a14:m>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(1)</m:t>
                    </m:r>
                  </m:oMath>
                </a14:m>
                <a:endParaRPr lang="en-US" sz="2000" dirty="0" smtClean="0"/>
              </a:p>
              <a:p>
                <a:r>
                  <a:rPr lang="en-US" sz="2000" dirty="0" smtClean="0"/>
                  <a:t>Lookup: </a:t>
                </a:r>
                <a14:m>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a14:m>
                <a:endParaRPr lang="en-US" sz="2000" dirty="0"/>
              </a:p>
            </p:txBody>
          </p:sp>
        </mc:Choice>
        <mc:Fallback xmlns="">
          <p:sp>
            <p:nvSpPr>
              <p:cNvPr id="11" name="Content Placeholder 3"/>
              <p:cNvSpPr txBox="1">
                <a:spLocks noRot="1" noChangeAspect="1" noMove="1" noResize="1" noEditPoints="1" noAdjustHandles="1" noChangeArrowheads="1" noChangeShapeType="1" noTextEdit="1"/>
              </p:cNvSpPr>
              <p:nvPr/>
            </p:nvSpPr>
            <p:spPr>
              <a:xfrm>
                <a:off x="5596128" y="2340864"/>
                <a:ext cx="4698358" cy="3599316"/>
              </a:xfrm>
              <a:prstGeom prst="rect">
                <a:avLst/>
              </a:prstGeom>
              <a:blipFill rotWithShape="0">
                <a:blip r:embed="rId4"/>
                <a:stretch>
                  <a:fillRect l="-1167" t="-1864" r="-1686"/>
                </a:stretch>
              </a:blipFill>
            </p:spPr>
            <p:txBody>
              <a:bodyPr/>
              <a:lstStyle/>
              <a:p>
                <a:r>
                  <a:rPr lang="en-US">
                    <a:noFill/>
                  </a:rPr>
                  <a:t> </a:t>
                </a:r>
              </a:p>
            </p:txBody>
          </p:sp>
        </mc:Fallback>
      </mc:AlternateContent>
    </p:spTree>
    <p:extLst>
      <p:ext uri="{BB962C8B-B14F-4D97-AF65-F5344CB8AC3E}">
        <p14:creationId xmlns:p14="http://schemas.microsoft.com/office/powerpoint/2010/main" val="180338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594123" y="2995997"/>
            <a:ext cx="4900882" cy="29237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0319" y="3012473"/>
            <a:ext cx="3718686" cy="29072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Linked List Use Case</a:t>
            </a:r>
            <a:endParaRPr lang="en-US" dirty="0"/>
          </a:p>
        </p:txBody>
      </p:sp>
      <p:sp>
        <p:nvSpPr>
          <p:cNvPr id="6" name="Text Placeholder 5"/>
          <p:cNvSpPr>
            <a:spLocks noGrp="1"/>
          </p:cNvSpPr>
          <p:nvPr>
            <p:ph type="body" idx="1"/>
          </p:nvPr>
        </p:nvSpPr>
        <p:spPr/>
        <p:txBody>
          <a:bodyPr/>
          <a:lstStyle/>
          <a:p>
            <a:r>
              <a:rPr lang="en-US" dirty="0" smtClean="0"/>
              <a:t>List</a:t>
            </a:r>
            <a:endParaRPr lang="en-US" dirty="0"/>
          </a:p>
        </p:txBody>
      </p:sp>
      <p:sp>
        <p:nvSpPr>
          <p:cNvPr id="5" name="Content Placeholder 4"/>
          <p:cNvSpPr>
            <a:spLocks noGrp="1"/>
          </p:cNvSpPr>
          <p:nvPr>
            <p:ph sz="half" idx="2"/>
          </p:nvPr>
        </p:nvSpPr>
        <p:spPr/>
        <p:txBody>
          <a:bodyPr>
            <a:normAutofit/>
          </a:bodyPr>
          <a:lstStyle/>
          <a:p>
            <a:pPr marL="0" indent="0">
              <a:buNone/>
            </a:pPr>
            <a:r>
              <a:rPr lang="fr-FR" sz="1400" dirty="0" err="1">
                <a:solidFill>
                  <a:srgbClr val="0000FF"/>
                </a:solidFill>
                <a:highlight>
                  <a:srgbClr val="FFFFFF"/>
                </a:highlight>
                <a:latin typeface="Consolas" panose="020B0609020204030204" pitchFamily="49" charset="0"/>
              </a:rPr>
              <a:t>private</a:t>
            </a:r>
            <a:r>
              <a:rPr lang="fr-FR" sz="1400" dirty="0">
                <a:solidFill>
                  <a:srgbClr val="000000"/>
                </a:solidFill>
                <a:highlight>
                  <a:srgbClr val="FFFFFF"/>
                </a:highlight>
                <a:latin typeface="Consolas" panose="020B0609020204030204" pitchFamily="49" charset="0"/>
              </a:rPr>
              <a:t> </a:t>
            </a:r>
            <a:r>
              <a:rPr lang="fr-FR" sz="1400" dirty="0">
                <a:solidFill>
                  <a:srgbClr val="2B91AF"/>
                </a:solidFill>
                <a:highlight>
                  <a:srgbClr val="FFFFFF"/>
                </a:highlight>
                <a:latin typeface="Consolas" panose="020B0609020204030204" pitchFamily="49" charset="0"/>
              </a:rPr>
              <a:t>List</a:t>
            </a:r>
            <a:r>
              <a:rPr lang="fr-FR" sz="1400" dirty="0">
                <a:solidFill>
                  <a:srgbClr val="000000"/>
                </a:solidFill>
                <a:highlight>
                  <a:srgbClr val="FFFFFF"/>
                </a:highlight>
                <a:latin typeface="Consolas" panose="020B0609020204030204" pitchFamily="49" charset="0"/>
              </a:rPr>
              <a:t>&lt;T&gt; </a:t>
            </a:r>
            <a:r>
              <a:rPr lang="fr-FR" sz="1400" dirty="0" err="1">
                <a:solidFill>
                  <a:srgbClr val="000000"/>
                </a:solidFill>
                <a:highlight>
                  <a:srgbClr val="FFFFFF"/>
                </a:highlight>
                <a:latin typeface="Consolas" panose="020B0609020204030204" pitchFamily="49" charset="0"/>
              </a:rPr>
              <a:t>ToList</a:t>
            </a:r>
            <a:r>
              <a:rPr lang="fr-FR" sz="1400" dirty="0">
                <a:solidFill>
                  <a:srgbClr val="000000"/>
                </a:solidFill>
                <a:highlight>
                  <a:srgbClr val="FFFFFF"/>
                </a:highlight>
                <a:latin typeface="Consolas" panose="020B0609020204030204" pitchFamily="49" charset="0"/>
              </a:rPr>
              <a:t>&lt;T&gt;(T[] </a:t>
            </a:r>
            <a:r>
              <a:rPr lang="fr-FR" sz="1400" dirty="0" err="1" smtClean="0">
                <a:solidFill>
                  <a:srgbClr val="000000"/>
                </a:solidFill>
                <a:highlight>
                  <a:srgbClr val="FFFFFF"/>
                </a:highlight>
                <a:latin typeface="Consolas" panose="020B0609020204030204" pitchFamily="49" charset="0"/>
              </a:rPr>
              <a:t>array</a:t>
            </a:r>
            <a:r>
              <a:rPr lang="fr-FR" sz="1400" dirty="0" smtClean="0">
                <a:solidFill>
                  <a:srgbClr val="000000"/>
                </a:solidFill>
                <a:highlight>
                  <a:srgbClr val="FFFFFF"/>
                </a:highlight>
                <a:latin typeface="Consolas" panose="020B0609020204030204" pitchFamily="49" charset="0"/>
              </a:rPr>
              <a:t>)</a:t>
            </a:r>
            <a:endParaRPr lang="fr-FR" sz="1400" dirty="0">
              <a:solidFill>
                <a:srgbClr val="000000"/>
              </a:solidFill>
              <a:highlight>
                <a:srgbClr val="FFFFFF"/>
              </a:highlight>
              <a:latin typeface="Consolas" panose="020B0609020204030204" pitchFamily="49" charset="0"/>
            </a:endParaRPr>
          </a:p>
          <a:p>
            <a:pPr marL="0" indent="0">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var</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list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&lt;T</a:t>
            </a:r>
            <a:r>
              <a:rPr lang="en-US" sz="1400" dirty="0" smtClean="0">
                <a:solidFill>
                  <a:srgbClr val="000000"/>
                </a:solidFill>
                <a:highlight>
                  <a:srgbClr val="FFFFFF"/>
                </a:highlight>
                <a:latin typeface="Consolas" panose="020B0609020204030204" pitchFamily="49" charset="0"/>
              </a:rPr>
              <a:t>&gt;();</a:t>
            </a:r>
          </a:p>
          <a:p>
            <a:pPr marL="0" indent="0">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foreach</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item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a:t>
            </a:r>
            <a:r>
              <a:rPr lang="fr-FR" sz="1400" dirty="0" err="1">
                <a:solidFill>
                  <a:srgbClr val="000000"/>
                </a:solidFill>
                <a:highlight>
                  <a:srgbClr val="FFFFFF"/>
                </a:highlight>
                <a:latin typeface="Consolas" panose="020B0609020204030204" pitchFamily="49" charset="0"/>
              </a:rPr>
              <a:t>array</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list.Add</a:t>
            </a:r>
            <a:r>
              <a:rPr lang="en-US" sz="1400" dirty="0" smtClean="0">
                <a:solidFill>
                  <a:srgbClr val="000000"/>
                </a:solidFill>
                <a:highlight>
                  <a:srgbClr val="FFFFFF"/>
                </a:highlight>
                <a:latin typeface="Consolas" panose="020B0609020204030204" pitchFamily="49" charset="0"/>
              </a:rPr>
              <a:t>(item);</a:t>
            </a:r>
          </a:p>
          <a:p>
            <a:pPr marL="0" indent="0">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return</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list;</a:t>
            </a:r>
          </a:p>
          <a:p>
            <a:pPr marL="0" indent="0">
              <a:buNone/>
            </a:pPr>
            <a:r>
              <a:rPr lang="en-US" sz="1400" dirty="0" smtClean="0">
                <a:solidFill>
                  <a:srgbClr val="000000"/>
                </a:solidFill>
                <a:highlight>
                  <a:srgbClr val="FFFFFF"/>
                </a:highlight>
                <a:latin typeface="Consolas" panose="020B0609020204030204" pitchFamily="49" charset="0"/>
              </a:rPr>
              <a:t>}</a:t>
            </a:r>
            <a:endParaRPr lang="en-US" sz="1400" dirty="0"/>
          </a:p>
        </p:txBody>
      </p:sp>
      <p:sp>
        <p:nvSpPr>
          <p:cNvPr id="7" name="Text Placeholder 6"/>
          <p:cNvSpPr>
            <a:spLocks noGrp="1"/>
          </p:cNvSpPr>
          <p:nvPr>
            <p:ph type="body" sz="quarter" idx="3"/>
          </p:nvPr>
        </p:nvSpPr>
        <p:spPr/>
        <p:txBody>
          <a:bodyPr/>
          <a:lstStyle/>
          <a:p>
            <a:r>
              <a:rPr lang="en-US" dirty="0" err="1" smtClean="0"/>
              <a:t>LinkedList</a:t>
            </a:r>
            <a:endParaRPr lang="en-US" dirty="0"/>
          </a:p>
        </p:txBody>
      </p:sp>
      <p:sp>
        <p:nvSpPr>
          <p:cNvPr id="8" name="Content Placeholder 7"/>
          <p:cNvSpPr>
            <a:spLocks noGrp="1"/>
          </p:cNvSpPr>
          <p:nvPr>
            <p:ph sz="quarter" idx="4"/>
          </p:nvPr>
        </p:nvSpPr>
        <p:spPr>
          <a:xfrm>
            <a:off x="5594123" y="3030008"/>
            <a:ext cx="5065639" cy="2906179"/>
          </a:xfrm>
        </p:spPr>
        <p:txBody>
          <a:bodyPr>
            <a:noAutofit/>
          </a:bodyPr>
          <a:lstStyle/>
          <a:p>
            <a:pPr marL="0" indent="0">
              <a:buNone/>
            </a:pP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smtClean="0">
                <a:solidFill>
                  <a:srgbClr val="2B91AF"/>
                </a:solidFill>
                <a:highlight>
                  <a:srgbClr val="FFFFFF"/>
                </a:highlight>
                <a:latin typeface="Consolas" panose="020B0609020204030204" pitchFamily="49" charset="0"/>
              </a:rPr>
              <a:t>List</a:t>
            </a:r>
            <a:r>
              <a:rPr lang="en-US" sz="1400" dirty="0" smtClean="0">
                <a:solidFill>
                  <a:srgbClr val="000000"/>
                </a:solidFill>
                <a:highlight>
                  <a:srgbClr val="FFFFFF"/>
                </a:highlight>
                <a:latin typeface="Consolas" panose="020B0609020204030204" pitchFamily="49" charset="0"/>
              </a:rPr>
              <a:t>&lt;T</a:t>
            </a:r>
            <a:r>
              <a:rPr lang="en-US" sz="1400" dirty="0">
                <a:solidFill>
                  <a:srgbClr val="000000"/>
                </a:solidFill>
                <a:highlight>
                  <a:srgbClr val="FFFFFF"/>
                </a:highlight>
                <a:latin typeface="Consolas" panose="020B0609020204030204" pitchFamily="49" charset="0"/>
              </a:rPr>
              <a:t>&gt; </a:t>
            </a:r>
            <a:r>
              <a:rPr lang="en-US" sz="1400" dirty="0" err="1" smtClean="0">
                <a:solidFill>
                  <a:srgbClr val="000000"/>
                </a:solidFill>
                <a:highlight>
                  <a:srgbClr val="FFFFFF"/>
                </a:highlight>
                <a:latin typeface="Consolas" panose="020B0609020204030204" pitchFamily="49" charset="0"/>
              </a:rPr>
              <a:t>ToList</a:t>
            </a:r>
            <a:r>
              <a:rPr lang="en-US" sz="1400" dirty="0" smtClean="0">
                <a:solidFill>
                  <a:srgbClr val="000000"/>
                </a:solidFill>
                <a:highlight>
                  <a:srgbClr val="FFFFFF"/>
                </a:highlight>
                <a:latin typeface="Consolas" panose="020B0609020204030204" pitchFamily="49" charset="0"/>
              </a:rPr>
              <a:t>&lt;T</a:t>
            </a:r>
            <a:r>
              <a:rPr lang="en-US" sz="1400" dirty="0">
                <a:solidFill>
                  <a:srgbClr val="000000"/>
                </a:solidFill>
                <a:highlight>
                  <a:srgbClr val="FFFFFF"/>
                </a:highlight>
                <a:latin typeface="Consolas" panose="020B0609020204030204" pitchFamily="49" charset="0"/>
              </a:rPr>
              <a:t>&gt;(T[] </a:t>
            </a:r>
            <a:r>
              <a:rPr lang="en-US" sz="1400" dirty="0" smtClean="0">
                <a:solidFill>
                  <a:srgbClr val="000000"/>
                </a:solidFill>
                <a:highlight>
                  <a:srgbClr val="FFFFFF"/>
                </a:highlight>
                <a:latin typeface="Consolas" panose="020B0609020204030204" pitchFamily="49" charset="0"/>
              </a:rPr>
              <a:t>array)</a:t>
            </a:r>
            <a:endParaRPr lang="en-US" sz="1400" dirty="0">
              <a:solidFill>
                <a:srgbClr val="000000"/>
              </a:solidFill>
              <a:highlight>
                <a:srgbClr val="FFFFFF"/>
              </a:highlight>
              <a:latin typeface="Consolas" panose="020B0609020204030204" pitchFamily="49" charset="0"/>
            </a:endParaRPr>
          </a:p>
          <a:p>
            <a:pPr marL="0" indent="0">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var</a:t>
            </a:r>
            <a:r>
              <a:rPr lang="en-US" sz="1400" dirty="0" smtClean="0">
                <a:solidFill>
                  <a:srgbClr val="000000"/>
                </a:solidFill>
                <a:highlight>
                  <a:srgbClr val="FFFFFF"/>
                </a:highlight>
                <a:latin typeface="Consolas" panose="020B0609020204030204" pitchFamily="49" charset="0"/>
              </a:rPr>
              <a:t> list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LinkedList</a:t>
            </a:r>
            <a:r>
              <a:rPr lang="en-US" sz="1400" dirty="0">
                <a:solidFill>
                  <a:srgbClr val="000000"/>
                </a:solidFill>
                <a:highlight>
                  <a:srgbClr val="FFFFFF"/>
                </a:highlight>
                <a:latin typeface="Consolas" panose="020B0609020204030204" pitchFamily="49" charset="0"/>
              </a:rPr>
              <a:t>&lt;T</a:t>
            </a:r>
            <a:r>
              <a:rPr lang="en-US" sz="1400" dirty="0" smtClean="0">
                <a:solidFill>
                  <a:srgbClr val="000000"/>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foreach</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item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collection)</a:t>
            </a:r>
          </a:p>
          <a:p>
            <a:pPr marL="0" indent="0">
              <a:buNone/>
            </a:pPr>
            <a:r>
              <a:rPr lang="en-US" sz="1400" dirty="0" smtClean="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list.AddLast</a:t>
            </a:r>
            <a:r>
              <a:rPr lang="en-US" sz="1400" dirty="0" smtClean="0">
                <a:solidFill>
                  <a:srgbClr val="000000"/>
                </a:solidFill>
                <a:highlight>
                  <a:srgbClr val="FFFFFF"/>
                </a:highlight>
                <a:latin typeface="Consolas" panose="020B0609020204030204" pitchFamily="49" charset="0"/>
              </a:rPr>
              <a:t>(item</a:t>
            </a:r>
            <a:r>
              <a:rPr lang="en-US" sz="1400" dirty="0">
                <a:solidFill>
                  <a:srgbClr val="000000"/>
                </a:solidFill>
                <a:highlight>
                  <a:srgbClr val="FFFFFF"/>
                </a:highlight>
                <a:latin typeface="Consolas" panose="020B0609020204030204" pitchFamily="49" charset="0"/>
              </a:rPr>
              <a:t>);</a:t>
            </a:r>
          </a:p>
          <a:p>
            <a:pPr marL="0" indent="0">
              <a:buNone/>
            </a:pPr>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list.ToList</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buNone/>
            </a:pPr>
            <a:r>
              <a:rPr lang="en-US" sz="1400" dirty="0" smtClean="0">
                <a:solidFill>
                  <a:srgbClr val="000000"/>
                </a:solidFill>
                <a:highlight>
                  <a:srgbClr val="FFFFFF"/>
                </a:highlight>
                <a:latin typeface="Consolas" panose="020B0609020204030204" pitchFamily="49" charset="0"/>
              </a:rPr>
              <a:t>}</a:t>
            </a:r>
            <a:endParaRPr lang="en-US" sz="1400" dirty="0"/>
          </a:p>
        </p:txBody>
      </p:sp>
    </p:spTree>
    <p:extLst>
      <p:ext uri="{BB962C8B-B14F-4D97-AF65-F5344CB8AC3E}">
        <p14:creationId xmlns:p14="http://schemas.microsoft.com/office/powerpoint/2010/main" val="3381453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sp>
        <p:nvSpPr>
          <p:cNvPr id="4" name="Content Placeholder 3"/>
          <p:cNvSpPr>
            <a:spLocks noGrp="1"/>
          </p:cNvSpPr>
          <p:nvPr>
            <p:ph sz="half" idx="1"/>
          </p:nvPr>
        </p:nvSpPr>
        <p:spPr/>
        <p:txBody>
          <a:bodyPr/>
          <a:lstStyle/>
          <a:p>
            <a:r>
              <a:rPr lang="en-US" dirty="0" smtClean="0"/>
              <a:t>Associative array that maps keys to values</a:t>
            </a:r>
          </a:p>
          <a:p>
            <a:r>
              <a:rPr lang="en-US" dirty="0" smtClean="0"/>
              <a:t>Think dictionary</a:t>
            </a:r>
          </a:p>
          <a:p>
            <a:r>
              <a:rPr lang="en-US" dirty="0" smtClean="0"/>
              <a:t>High complexity to implement</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p:txBody>
              <a:bodyPr/>
              <a:lstStyle/>
              <a:p>
                <a:r>
                  <a:rPr lang="en-US" dirty="0" smtClean="0"/>
                  <a:t>Insert / Delete: </a:t>
                </a:r>
                <a14:m>
                  <m:oMath xmlns:m="http://schemas.openxmlformats.org/officeDocument/2006/math">
                    <m:r>
                      <a:rPr lang="en-US" i="1" dirty="0">
                        <a:latin typeface="Cambria Math" panose="02040503050406030204" pitchFamily="18" charset="0"/>
                      </a:rPr>
                      <m:t>𝑂</m:t>
                    </m:r>
                    <m:r>
                      <a:rPr lang="en-US" i="1" dirty="0">
                        <a:latin typeface="Cambria Math" panose="02040503050406030204" pitchFamily="18" charset="0"/>
                      </a:rPr>
                      <m:t>(1)</m:t>
                    </m:r>
                  </m:oMath>
                </a14:m>
                <a:endParaRPr lang="en-US" dirty="0"/>
              </a:p>
              <a:p>
                <a:r>
                  <a:rPr lang="en-US" dirty="0" smtClean="0"/>
                  <a:t>Lookup</a:t>
                </a:r>
                <a:r>
                  <a:rPr lang="en-US" dirty="0"/>
                  <a:t>: </a:t>
                </a:r>
                <a14:m>
                  <m:oMath xmlns:m="http://schemas.openxmlformats.org/officeDocument/2006/math">
                    <m:r>
                      <a:rPr lang="en-US" i="1" dirty="0">
                        <a:latin typeface="Cambria Math" panose="02040503050406030204" pitchFamily="18" charset="0"/>
                      </a:rPr>
                      <m:t>𝑂</m:t>
                    </m:r>
                    <m:r>
                      <a:rPr lang="en-US" i="1" dirty="0">
                        <a:latin typeface="Cambria Math" panose="02040503050406030204" pitchFamily="18" charset="0"/>
                      </a:rPr>
                      <m:t>(1)</m:t>
                    </m:r>
                  </m:oMath>
                </a14:m>
                <a:endParaRPr lang="en-US" dirty="0"/>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blipFill rotWithShape="0">
                <a:blip r:embed="rId2"/>
                <a:stretch>
                  <a:fillRect l="-1816" t="-2369"/>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1342248" y="4136531"/>
            <a:ext cx="3000375" cy="2190750"/>
          </a:xfrm>
          <a:prstGeom prst="rect">
            <a:avLst/>
          </a:prstGeom>
        </p:spPr>
      </p:pic>
    </p:spTree>
    <p:extLst>
      <p:ext uri="{BB962C8B-B14F-4D97-AF65-F5344CB8AC3E}">
        <p14:creationId xmlns:p14="http://schemas.microsoft.com/office/powerpoint/2010/main" val="396555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94123" y="2312159"/>
            <a:ext cx="4620796" cy="29600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Hash Table Use Cases</a:t>
            </a:r>
            <a:endParaRPr lang="en-US" dirty="0"/>
          </a:p>
        </p:txBody>
      </p:sp>
      <p:sp>
        <p:nvSpPr>
          <p:cNvPr id="5" name="Content Placeholder 4"/>
          <p:cNvSpPr>
            <a:spLocks noGrp="1"/>
          </p:cNvSpPr>
          <p:nvPr>
            <p:ph sz="half" idx="1"/>
          </p:nvPr>
        </p:nvSpPr>
        <p:spPr/>
        <p:txBody>
          <a:bodyPr>
            <a:normAutofit/>
          </a:bodyPr>
          <a:lstStyle/>
          <a:p>
            <a:r>
              <a:rPr lang="en-US" dirty="0" smtClean="0"/>
              <a:t>More efficient than a dictionary, especially if you need to </a:t>
            </a:r>
            <a:r>
              <a:rPr lang="en-US" dirty="0" smtClean="0"/>
              <a:t>do a lot of lookup operations.</a:t>
            </a:r>
            <a:endParaRPr lang="en-US" dirty="0"/>
          </a:p>
        </p:txBody>
      </p:sp>
      <p:sp>
        <p:nvSpPr>
          <p:cNvPr id="3" name="Content Placeholder 2"/>
          <p:cNvSpPr>
            <a:spLocks noGrp="1"/>
          </p:cNvSpPr>
          <p:nvPr>
            <p:ph sz="half" idx="2"/>
          </p:nvPr>
        </p:nvSpPr>
        <p:spPr/>
        <p:txBody>
          <a:bodyPr>
            <a:normAutofit/>
          </a:bodyPr>
          <a:lstStyle/>
          <a:p>
            <a:pPr marL="0" indent="0">
              <a:buNone/>
            </a:pPr>
            <a:r>
              <a:rPr lang="en-US" sz="1700" dirty="0" err="1">
                <a:solidFill>
                  <a:srgbClr val="0000FF"/>
                </a:solidFill>
                <a:highlight>
                  <a:srgbClr val="FFFFFF"/>
                </a:highlight>
                <a:latin typeface="Consolas" panose="020B0609020204030204" pitchFamily="49" charset="0"/>
              </a:rPr>
              <a:t>var</a:t>
            </a:r>
            <a:r>
              <a:rPr lang="en-US" sz="1700" dirty="0">
                <a:solidFill>
                  <a:srgbClr val="000000"/>
                </a:solidFill>
                <a:highlight>
                  <a:srgbClr val="FFFFFF"/>
                </a:highlight>
                <a:latin typeface="Consolas" panose="020B0609020204030204" pitchFamily="49" charset="0"/>
              </a:rPr>
              <a:t> people = </a:t>
            </a:r>
            <a:r>
              <a:rPr lang="en-US" sz="1700" dirty="0">
                <a:solidFill>
                  <a:srgbClr val="0000FF"/>
                </a:solidFill>
                <a:highlight>
                  <a:srgbClr val="FFFFFF"/>
                </a:highlight>
                <a:latin typeface="Consolas" panose="020B0609020204030204" pitchFamily="49" charset="0"/>
              </a:rPr>
              <a:t>new</a:t>
            </a:r>
            <a:r>
              <a:rPr lang="en-US" sz="1700" dirty="0">
                <a:solidFill>
                  <a:srgbClr val="000000"/>
                </a:solidFill>
                <a:highlight>
                  <a:srgbClr val="FFFFFF"/>
                </a:highlight>
                <a:latin typeface="Consolas" panose="020B0609020204030204" pitchFamily="49" charset="0"/>
              </a:rPr>
              <a:t> </a:t>
            </a:r>
            <a:r>
              <a:rPr lang="en-US" sz="1700" dirty="0" err="1">
                <a:solidFill>
                  <a:srgbClr val="2B91AF"/>
                </a:solidFill>
                <a:highlight>
                  <a:srgbClr val="FFFFFF"/>
                </a:highlight>
                <a:latin typeface="Consolas" panose="020B0609020204030204" pitchFamily="49" charset="0"/>
              </a:rPr>
              <a:t>Hashtable</a:t>
            </a:r>
            <a:r>
              <a:rPr lang="en-US" sz="1700" dirty="0">
                <a:solidFill>
                  <a:srgbClr val="000000"/>
                </a:solidFill>
                <a:highlight>
                  <a:srgbClr val="FFFFFF"/>
                </a:highlight>
                <a:latin typeface="Consolas" panose="020B0609020204030204" pitchFamily="49" charset="0"/>
              </a:rPr>
              <a:t>();</a:t>
            </a:r>
          </a:p>
          <a:p>
            <a:endParaRPr lang="en-US" sz="1700" dirty="0">
              <a:solidFill>
                <a:srgbClr val="000000"/>
              </a:solidFill>
              <a:highlight>
                <a:srgbClr val="FFFFFF"/>
              </a:highlight>
              <a:latin typeface="Consolas" panose="020B0609020204030204" pitchFamily="49" charset="0"/>
            </a:endParaRPr>
          </a:p>
          <a:p>
            <a:pPr marL="0" indent="0">
              <a:buNone/>
            </a:pPr>
            <a:r>
              <a:rPr lang="en-US" sz="1700" dirty="0" err="1" smtClean="0">
                <a:solidFill>
                  <a:srgbClr val="000000"/>
                </a:solidFill>
                <a:highlight>
                  <a:srgbClr val="FFFFFF"/>
                </a:highlight>
                <a:latin typeface="Consolas" panose="020B0609020204030204" pitchFamily="49" charset="0"/>
              </a:rPr>
              <a:t>people.Add</a:t>
            </a:r>
            <a:r>
              <a:rPr lang="en-US" sz="1700" dirty="0">
                <a:solidFill>
                  <a:srgbClr val="000000"/>
                </a:solidFill>
                <a:highlight>
                  <a:srgbClr val="FFFFFF"/>
                </a:highlight>
                <a:latin typeface="Consolas" panose="020B0609020204030204" pitchFamily="49" charset="0"/>
              </a:rPr>
              <a:t>(</a:t>
            </a:r>
            <a:r>
              <a:rPr lang="en-US" sz="1700" dirty="0">
                <a:solidFill>
                  <a:srgbClr val="A31515"/>
                </a:solidFill>
                <a:highlight>
                  <a:srgbClr val="FFFFFF"/>
                </a:highlight>
                <a:latin typeface="Consolas" panose="020B0609020204030204" pitchFamily="49" charset="0"/>
              </a:rPr>
              <a:t>"John Smith"</a:t>
            </a:r>
            <a:r>
              <a:rPr lang="en-US" sz="1700" dirty="0">
                <a:solidFill>
                  <a:srgbClr val="000000"/>
                </a:solidFill>
                <a:highlight>
                  <a:srgbClr val="FFFFFF"/>
                </a:highlight>
                <a:latin typeface="Consolas" panose="020B0609020204030204" pitchFamily="49" charset="0"/>
              </a:rPr>
              <a:t>, </a:t>
            </a:r>
            <a:r>
              <a:rPr lang="en-US" sz="1700" dirty="0">
                <a:solidFill>
                  <a:srgbClr val="A31515"/>
                </a:solidFill>
                <a:highlight>
                  <a:srgbClr val="FFFFFF"/>
                </a:highlight>
                <a:latin typeface="Consolas" panose="020B0609020204030204" pitchFamily="49" charset="0"/>
              </a:rPr>
              <a:t>"521-1234"</a:t>
            </a:r>
            <a:r>
              <a:rPr lang="en-US" sz="1700" dirty="0">
                <a:solidFill>
                  <a:srgbClr val="000000"/>
                </a:solidFill>
                <a:highlight>
                  <a:srgbClr val="FFFFFF"/>
                </a:highlight>
                <a:latin typeface="Consolas" panose="020B0609020204030204" pitchFamily="49" charset="0"/>
              </a:rPr>
              <a:t>);</a:t>
            </a:r>
          </a:p>
          <a:p>
            <a:pPr marL="0" indent="0">
              <a:buNone/>
            </a:pPr>
            <a:r>
              <a:rPr lang="en-US" sz="1700" dirty="0" err="1" smtClean="0">
                <a:solidFill>
                  <a:srgbClr val="000000"/>
                </a:solidFill>
                <a:highlight>
                  <a:srgbClr val="FFFFFF"/>
                </a:highlight>
                <a:latin typeface="Consolas" panose="020B0609020204030204" pitchFamily="49" charset="0"/>
              </a:rPr>
              <a:t>people.Add</a:t>
            </a:r>
            <a:r>
              <a:rPr lang="en-US" sz="1700" dirty="0">
                <a:solidFill>
                  <a:srgbClr val="000000"/>
                </a:solidFill>
                <a:highlight>
                  <a:srgbClr val="FFFFFF"/>
                </a:highlight>
                <a:latin typeface="Consolas" panose="020B0609020204030204" pitchFamily="49" charset="0"/>
              </a:rPr>
              <a:t>(</a:t>
            </a:r>
            <a:r>
              <a:rPr lang="en-US" sz="1700" dirty="0">
                <a:solidFill>
                  <a:srgbClr val="A31515"/>
                </a:solidFill>
                <a:highlight>
                  <a:srgbClr val="FFFFFF"/>
                </a:highlight>
                <a:latin typeface="Consolas" panose="020B0609020204030204" pitchFamily="49" charset="0"/>
              </a:rPr>
              <a:t>"Lisa Smith"</a:t>
            </a:r>
            <a:r>
              <a:rPr lang="en-US" sz="1700" dirty="0">
                <a:solidFill>
                  <a:srgbClr val="000000"/>
                </a:solidFill>
                <a:highlight>
                  <a:srgbClr val="FFFFFF"/>
                </a:highlight>
                <a:latin typeface="Consolas" panose="020B0609020204030204" pitchFamily="49" charset="0"/>
              </a:rPr>
              <a:t>, </a:t>
            </a:r>
            <a:r>
              <a:rPr lang="en-US" sz="1700" dirty="0">
                <a:solidFill>
                  <a:srgbClr val="A31515"/>
                </a:solidFill>
                <a:highlight>
                  <a:srgbClr val="FFFFFF"/>
                </a:highlight>
                <a:latin typeface="Consolas" panose="020B0609020204030204" pitchFamily="49" charset="0"/>
              </a:rPr>
              <a:t>"521-8976"</a:t>
            </a:r>
            <a:r>
              <a:rPr lang="en-US" sz="1700" dirty="0">
                <a:solidFill>
                  <a:srgbClr val="000000"/>
                </a:solidFill>
                <a:highlight>
                  <a:srgbClr val="FFFFFF"/>
                </a:highlight>
                <a:latin typeface="Consolas" panose="020B0609020204030204" pitchFamily="49" charset="0"/>
              </a:rPr>
              <a:t>);</a:t>
            </a:r>
          </a:p>
          <a:p>
            <a:pPr marL="0" indent="0">
              <a:buNone/>
            </a:pPr>
            <a:r>
              <a:rPr lang="en-US" sz="1700" dirty="0" err="1" smtClean="0">
                <a:solidFill>
                  <a:srgbClr val="000000"/>
                </a:solidFill>
                <a:highlight>
                  <a:srgbClr val="FFFFFF"/>
                </a:highlight>
                <a:latin typeface="Consolas" panose="020B0609020204030204" pitchFamily="49" charset="0"/>
              </a:rPr>
              <a:t>people.Add</a:t>
            </a:r>
            <a:r>
              <a:rPr lang="en-US" sz="1700" dirty="0">
                <a:solidFill>
                  <a:srgbClr val="000000"/>
                </a:solidFill>
                <a:highlight>
                  <a:srgbClr val="FFFFFF"/>
                </a:highlight>
                <a:latin typeface="Consolas" panose="020B0609020204030204" pitchFamily="49" charset="0"/>
              </a:rPr>
              <a:t>(</a:t>
            </a:r>
            <a:r>
              <a:rPr lang="en-US" sz="1700" dirty="0">
                <a:solidFill>
                  <a:srgbClr val="A31515"/>
                </a:solidFill>
                <a:highlight>
                  <a:srgbClr val="FFFFFF"/>
                </a:highlight>
                <a:latin typeface="Consolas" panose="020B0609020204030204" pitchFamily="49" charset="0"/>
              </a:rPr>
              <a:t>"Sandra Dee"</a:t>
            </a:r>
            <a:r>
              <a:rPr lang="en-US" sz="1700" dirty="0">
                <a:solidFill>
                  <a:srgbClr val="000000"/>
                </a:solidFill>
                <a:highlight>
                  <a:srgbClr val="FFFFFF"/>
                </a:highlight>
                <a:latin typeface="Consolas" panose="020B0609020204030204" pitchFamily="49" charset="0"/>
              </a:rPr>
              <a:t>, </a:t>
            </a:r>
            <a:r>
              <a:rPr lang="en-US" sz="1700" dirty="0">
                <a:solidFill>
                  <a:srgbClr val="A31515"/>
                </a:solidFill>
                <a:highlight>
                  <a:srgbClr val="FFFFFF"/>
                </a:highlight>
                <a:latin typeface="Consolas" panose="020B0609020204030204" pitchFamily="49" charset="0"/>
              </a:rPr>
              <a:t>"521-9655"</a:t>
            </a:r>
            <a:r>
              <a:rPr lang="en-US" sz="1700" dirty="0">
                <a:solidFill>
                  <a:srgbClr val="000000"/>
                </a:solidFill>
                <a:highlight>
                  <a:srgbClr val="FFFFFF"/>
                </a:highlight>
                <a:latin typeface="Consolas" panose="020B0609020204030204" pitchFamily="49" charset="0"/>
              </a:rPr>
              <a:t>);</a:t>
            </a:r>
          </a:p>
          <a:p>
            <a:endParaRPr lang="en-US" sz="1700" dirty="0">
              <a:solidFill>
                <a:srgbClr val="000000"/>
              </a:solidFill>
              <a:highlight>
                <a:srgbClr val="FFFFFF"/>
              </a:highlight>
              <a:latin typeface="Consolas" panose="020B0609020204030204" pitchFamily="49" charset="0"/>
            </a:endParaRPr>
          </a:p>
          <a:p>
            <a:pPr marL="0" indent="0">
              <a:buNone/>
            </a:pPr>
            <a:r>
              <a:rPr lang="en-US" sz="1700" dirty="0" err="1" smtClean="0">
                <a:solidFill>
                  <a:srgbClr val="0000FF"/>
                </a:solidFill>
                <a:highlight>
                  <a:srgbClr val="FFFFFF"/>
                </a:highlight>
                <a:latin typeface="Consolas" panose="020B0609020204030204" pitchFamily="49" charset="0"/>
              </a:rPr>
              <a:t>var</a:t>
            </a:r>
            <a:r>
              <a:rPr lang="en-US" sz="1700" dirty="0" smtClean="0">
                <a:solidFill>
                  <a:srgbClr val="000000"/>
                </a:solidFill>
                <a:highlight>
                  <a:srgbClr val="FFFFFF"/>
                </a:highlight>
                <a:latin typeface="Consolas" panose="020B0609020204030204" pitchFamily="49" charset="0"/>
              </a:rPr>
              <a:t> </a:t>
            </a:r>
            <a:r>
              <a:rPr lang="en-US" sz="1700" dirty="0">
                <a:solidFill>
                  <a:srgbClr val="000000"/>
                </a:solidFill>
                <a:highlight>
                  <a:srgbClr val="FFFFFF"/>
                </a:highlight>
                <a:latin typeface="Consolas" panose="020B0609020204030204" pitchFamily="49" charset="0"/>
              </a:rPr>
              <a:t>result = people[</a:t>
            </a:r>
            <a:r>
              <a:rPr lang="en-US" sz="1700" dirty="0">
                <a:solidFill>
                  <a:srgbClr val="A31515"/>
                </a:solidFill>
                <a:highlight>
                  <a:srgbClr val="FFFFFF"/>
                </a:highlight>
                <a:latin typeface="Consolas" panose="020B0609020204030204" pitchFamily="49" charset="0"/>
              </a:rPr>
              <a:t>"John Smith</a:t>
            </a:r>
            <a:r>
              <a:rPr lang="en-US" sz="1700" dirty="0" smtClean="0">
                <a:solidFill>
                  <a:srgbClr val="A31515"/>
                </a:solidFill>
                <a:highlight>
                  <a:srgbClr val="FFFFFF"/>
                </a:highlight>
                <a:latin typeface="Consolas" panose="020B0609020204030204" pitchFamily="49" charset="0"/>
              </a:rPr>
              <a:t>"</a:t>
            </a:r>
            <a:r>
              <a:rPr lang="en-US" sz="1700" dirty="0" smtClean="0">
                <a:solidFill>
                  <a:srgbClr val="000000"/>
                </a:solidFill>
                <a:highlight>
                  <a:srgbClr val="FFFFFF"/>
                </a:highlight>
                <a:latin typeface="Consolas" panose="020B0609020204030204" pitchFamily="49" charset="0"/>
              </a:rPr>
              <a:t>];</a:t>
            </a:r>
          </a:p>
          <a:p>
            <a:pPr marL="0" indent="0">
              <a:buNone/>
            </a:pPr>
            <a:r>
              <a:rPr lang="en-US" sz="1700" dirty="0">
                <a:solidFill>
                  <a:srgbClr val="008000"/>
                </a:solidFill>
                <a:highlight>
                  <a:srgbClr val="FFFFFF"/>
                </a:highlight>
                <a:latin typeface="Consolas" panose="020B0609020204030204" pitchFamily="49" charset="0"/>
              </a:rPr>
              <a:t>//Get </a:t>
            </a:r>
            <a:r>
              <a:rPr lang="en-US" sz="1700" dirty="0" smtClean="0">
                <a:solidFill>
                  <a:srgbClr val="008000"/>
                </a:solidFill>
                <a:highlight>
                  <a:srgbClr val="FFFFFF"/>
                </a:highlight>
                <a:latin typeface="Consolas" panose="020B0609020204030204" pitchFamily="49" charset="0"/>
              </a:rPr>
              <a:t>521-1234</a:t>
            </a:r>
            <a:endParaRPr lang="en-US" sz="1700" dirty="0" smtClean="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717074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a:t>
            </a:r>
            <a:endParaRPr lang="en-US" dirty="0"/>
          </a:p>
        </p:txBody>
      </p:sp>
      <p:sp>
        <p:nvSpPr>
          <p:cNvPr id="4" name="Content Placeholder 3"/>
          <p:cNvSpPr>
            <a:spLocks noGrp="1"/>
          </p:cNvSpPr>
          <p:nvPr>
            <p:ph sz="half" idx="1"/>
          </p:nvPr>
        </p:nvSpPr>
        <p:spPr/>
        <p:txBody>
          <a:bodyPr>
            <a:normAutofit fontScale="85000" lnSpcReduction="20000"/>
          </a:bodyPr>
          <a:lstStyle/>
          <a:p>
            <a:r>
              <a:rPr lang="en-US" dirty="0" smtClean="0"/>
              <a:t>Stores hierarchical data</a:t>
            </a:r>
          </a:p>
          <a:p>
            <a:endParaRPr lang="en-US" dirty="0"/>
          </a:p>
          <a:p>
            <a:r>
              <a:rPr lang="en-US" dirty="0" smtClean="0"/>
              <a:t>Is actually a graph (has nodes and edges)</a:t>
            </a:r>
          </a:p>
          <a:p>
            <a:endParaRPr lang="en-US" dirty="0" smtClean="0"/>
          </a:p>
          <a:p>
            <a:r>
              <a:rPr lang="en-US" dirty="0" smtClean="0"/>
              <a:t>Helpful for when you care about relationships between objects</a:t>
            </a:r>
          </a:p>
          <a:p>
            <a:endParaRPr lang="en-US" dirty="0" smtClean="0"/>
          </a:p>
          <a:p>
            <a:r>
              <a:rPr lang="en-US" dirty="0" smtClean="0"/>
              <a:t>Tons of implementations</a:t>
            </a:r>
          </a:p>
          <a:p>
            <a:endParaRPr lang="en-US" dirty="0"/>
          </a:p>
          <a:p>
            <a:r>
              <a:rPr lang="en-US" dirty="0" smtClean="0"/>
              <a:t>Medium complexity to implement</a:t>
            </a:r>
          </a:p>
          <a:p>
            <a:endParaRPr lang="en-US" dirty="0" smtClean="0"/>
          </a:p>
          <a:p>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p:txBody>
              <a:bodyPr>
                <a:normAutofit fontScale="85000" lnSpcReduction="20000"/>
              </a:bodyPr>
              <a:lstStyle/>
              <a:p>
                <a:r>
                  <a:rPr lang="en-US" dirty="0" smtClean="0"/>
                  <a:t>Inserts / Deletes: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err="1" smtClean="0">
                        <a:latin typeface="Cambria Math" panose="02040503050406030204" pitchFamily="18" charset="0"/>
                      </a:rPr>
                      <m:t>𝑙𝑜𝑔𝑁</m:t>
                    </m:r>
                    <m:r>
                      <a:rPr lang="en-US" i="1" dirty="0" smtClean="0">
                        <a:latin typeface="Cambria Math" panose="02040503050406030204" pitchFamily="18" charset="0"/>
                      </a:rPr>
                      <m:t>)</m:t>
                    </m:r>
                  </m:oMath>
                </a14:m>
                <a:endParaRPr lang="en-US" dirty="0" smtClean="0"/>
              </a:p>
              <a:p>
                <a:r>
                  <a:rPr lang="en-US" dirty="0" smtClean="0"/>
                  <a:t>Lookups: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err="1" smtClean="0">
                        <a:latin typeface="Cambria Math" panose="02040503050406030204" pitchFamily="18" charset="0"/>
                      </a:rPr>
                      <m:t>𝑙𝑜𝑔𝑁</m:t>
                    </m:r>
                    <m:r>
                      <a:rPr lang="en-US" i="1" dirty="0" smtClean="0">
                        <a:latin typeface="Cambria Math" panose="02040503050406030204" pitchFamily="18" charset="0"/>
                      </a:rPr>
                      <m:t>)</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blipFill rotWithShape="0">
                <a:blip r:embed="rId2"/>
                <a:stretch>
                  <a:fillRect l="-1167" t="-3384"/>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6160169" y="3276798"/>
            <a:ext cx="4940968" cy="3017260"/>
          </a:xfrm>
          <a:prstGeom prst="rect">
            <a:avLst/>
          </a:prstGeom>
        </p:spPr>
      </p:pic>
    </p:spTree>
    <p:extLst>
      <p:ext uri="{BB962C8B-B14F-4D97-AF65-F5344CB8AC3E}">
        <p14:creationId xmlns:p14="http://schemas.microsoft.com/office/powerpoint/2010/main" val="81637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Use Cases</a:t>
            </a:r>
            <a:endParaRPr lang="en-US" dirty="0"/>
          </a:p>
        </p:txBody>
      </p:sp>
      <p:sp>
        <p:nvSpPr>
          <p:cNvPr id="5" name="Content Placeholder 4"/>
          <p:cNvSpPr>
            <a:spLocks noGrp="1"/>
          </p:cNvSpPr>
          <p:nvPr>
            <p:ph idx="1"/>
          </p:nvPr>
        </p:nvSpPr>
        <p:spPr/>
        <p:txBody>
          <a:bodyPr/>
          <a:lstStyle/>
          <a:p>
            <a:r>
              <a:rPr lang="en-US" dirty="0" smtClean="0"/>
              <a:t>Searching</a:t>
            </a:r>
          </a:p>
          <a:p>
            <a:r>
              <a:rPr lang="en-US" dirty="0" smtClean="0"/>
              <a:t>Holding Hierarchical data</a:t>
            </a:r>
          </a:p>
          <a:p>
            <a:r>
              <a:rPr lang="en-US" dirty="0" smtClean="0"/>
              <a:t>Object Graphs are technically trees</a:t>
            </a:r>
            <a:endParaRPr lang="en-US" dirty="0"/>
          </a:p>
        </p:txBody>
      </p:sp>
    </p:spTree>
    <p:extLst>
      <p:ext uri="{BB962C8B-B14F-4D97-AF65-F5344CB8AC3E}">
        <p14:creationId xmlns:p14="http://schemas.microsoft.com/office/powerpoint/2010/main" val="10606300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Trie</a:t>
            </a:r>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sz="half" idx="1"/>
              </p:nvPr>
            </p:nvSpPr>
            <p:spPr/>
            <p:txBody>
              <a:bodyPr>
                <a:normAutofit fontScale="70000" lnSpcReduction="20000"/>
              </a:bodyPr>
              <a:lstStyle/>
              <a:p>
                <a:r>
                  <a:rPr lang="en-US" dirty="0" smtClean="0"/>
                  <a:t>Special Tree for storing associative array or dynamic sets where the keys are typically strings</a:t>
                </a:r>
              </a:p>
              <a:p>
                <a:endParaRPr lang="en-US" dirty="0"/>
              </a:p>
              <a:p>
                <a:r>
                  <a:rPr lang="en-US" dirty="0" smtClean="0"/>
                  <a:t>Meant for very quick retrieval of strings</a:t>
                </a:r>
              </a:p>
              <a:p>
                <a:endParaRPr lang="en-US" dirty="0"/>
              </a:p>
              <a:p>
                <a:r>
                  <a:rPr lang="en-US" dirty="0" smtClean="0"/>
                  <a:t>Binary Search Tree search time is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err="1" smtClean="0">
                        <a:latin typeface="Cambria Math" panose="02040503050406030204" pitchFamily="18" charset="0"/>
                      </a:rPr>
                      <m:t>𝑙𝑜𝑔𝑁</m:t>
                    </m:r>
                    <m:r>
                      <a:rPr lang="en-US" i="1" dirty="0" smtClean="0">
                        <a:latin typeface="Cambria Math" panose="02040503050406030204" pitchFamily="18" charset="0"/>
                      </a:rPr>
                      <m:t>)</m:t>
                    </m:r>
                  </m:oMath>
                </a14:m>
                <a:r>
                  <a:rPr lang="en-US" dirty="0" smtClean="0"/>
                  <a:t>.</a:t>
                </a:r>
              </a:p>
              <a:p>
                <a:endParaRPr lang="en-US" dirty="0"/>
              </a:p>
              <a:p>
                <a:r>
                  <a:rPr lang="en-US" dirty="0" smtClean="0"/>
                  <a:t>Medium complexity to </a:t>
                </a:r>
                <a:r>
                  <a:rPr lang="en-US" dirty="0" smtClean="0"/>
                  <a:t>implement</a:t>
                </a:r>
              </a:p>
              <a:p>
                <a:endParaRPr lang="en-US" dirty="0"/>
              </a:p>
              <a:p>
                <a:r>
                  <a:rPr lang="en-US" dirty="0" smtClean="0"/>
                  <a:t>A variation of </a:t>
                </a:r>
                <a:r>
                  <a:rPr lang="en-US" dirty="0" err="1" smtClean="0"/>
                  <a:t>trie</a:t>
                </a:r>
                <a:r>
                  <a:rPr lang="en-US" dirty="0" smtClean="0"/>
                  <a:t> called a Suffix Tree is widely used in Full Text searching</a:t>
                </a:r>
                <a:endParaRPr lang="en-US" dirty="0" smtClean="0"/>
              </a:p>
              <a:p>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half" idx="1"/>
              </p:nvPr>
            </p:nvSpPr>
            <p:spPr>
              <a:blipFill rotWithShape="0">
                <a:blip r:embed="rId2"/>
                <a:stretch>
                  <a:fillRect l="-649" t="-2538" r="-260"/>
                </a:stretch>
              </a:blipFill>
            </p:spPr>
            <p:txBody>
              <a:bodyPr/>
              <a:lstStyle/>
              <a:p>
                <a:r>
                  <a:rPr lang="en-US">
                    <a:noFill/>
                  </a:rPr>
                  <a:t> </a:t>
                </a:r>
              </a:p>
            </p:txBody>
          </p:sp>
        </mc:Fallback>
      </mc:AlternateContent>
      <p:graphicFrame>
        <p:nvGraphicFramePr>
          <p:cNvPr id="6" name="Content Placeholder 5"/>
          <p:cNvGraphicFramePr>
            <a:graphicFrameLocks noGrp="1"/>
          </p:cNvGraphicFramePr>
          <p:nvPr>
            <p:ph sz="half" idx="2"/>
            <p:extLst>
              <p:ext uri="{D42A27DB-BD31-4B8C-83A1-F6EECF244321}">
                <p14:modId xmlns:p14="http://schemas.microsoft.com/office/powerpoint/2010/main" val="3916213565"/>
              </p:ext>
            </p:extLst>
          </p:nvPr>
        </p:nvGraphicFramePr>
        <p:xfrm>
          <a:off x="6110717" y="3143623"/>
          <a:ext cx="4700588"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7" name="Content Placeholder 3"/>
              <p:cNvSpPr txBox="1">
                <a:spLocks/>
              </p:cNvSpPr>
              <p:nvPr/>
            </p:nvSpPr>
            <p:spPr>
              <a:xfrm>
                <a:off x="5614416" y="2340864"/>
                <a:ext cx="4698358"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smtClean="0"/>
                  <a:t>Inserts / Deletes: </a:t>
                </a:r>
                <a14:m>
                  <m:oMath xmlns:m="http://schemas.openxmlformats.org/officeDocument/2006/math">
                    <m:r>
                      <a:rPr lang="en-US" i="1" dirty="0">
                        <a:latin typeface="Cambria Math" panose="02040503050406030204" pitchFamily="18" charset="0"/>
                      </a:rPr>
                      <m:t>𝑂</m:t>
                    </m:r>
                    <m:r>
                      <a:rPr lang="en-US" i="1" dirty="0">
                        <a:latin typeface="Cambria Math" panose="02040503050406030204" pitchFamily="18" charset="0"/>
                      </a:rPr>
                      <m:t>(</m:t>
                    </m:r>
                    <m:r>
                      <a:rPr lang="en-US" i="1" dirty="0" err="1">
                        <a:latin typeface="Cambria Math" panose="02040503050406030204" pitchFamily="18" charset="0"/>
                      </a:rPr>
                      <m:t>𝑙𝑜𝑔𝑁</m:t>
                    </m:r>
                    <m:r>
                      <a:rPr lang="en-US" i="1" dirty="0">
                        <a:latin typeface="Cambria Math" panose="02040503050406030204" pitchFamily="18" charset="0"/>
                      </a:rPr>
                      <m:t>)</m:t>
                    </m:r>
                  </m:oMath>
                </a14:m>
                <a:endParaRPr lang="en-US" dirty="0"/>
              </a:p>
              <a:p>
                <a:r>
                  <a:rPr lang="en-US" dirty="0"/>
                  <a:t>Lookups: </a:t>
                </a:r>
                <a14:m>
                  <m:oMath xmlns:m="http://schemas.openxmlformats.org/officeDocument/2006/math">
                    <m:r>
                      <a:rPr lang="en-US" i="1" dirty="0">
                        <a:latin typeface="Cambria Math" panose="02040503050406030204" pitchFamily="18" charset="0"/>
                      </a:rPr>
                      <m:t>𝑂</m:t>
                    </m:r>
                    <m:d>
                      <m:dPr>
                        <m:ctrlPr>
                          <a:rPr lang="en-US" i="1" dirty="0">
                            <a:latin typeface="Cambria Math" panose="02040503050406030204" pitchFamily="18" charset="0"/>
                          </a:rPr>
                        </m:ctrlPr>
                      </m:dPr>
                      <m:e>
                        <m:r>
                          <a:rPr lang="en-US" b="0" i="1" dirty="0" smtClean="0">
                            <a:latin typeface="Cambria Math" panose="02040503050406030204" pitchFamily="18" charset="0"/>
                          </a:rPr>
                          <m:t>𝑚</m:t>
                        </m:r>
                      </m:e>
                    </m:d>
                    <m:r>
                      <a:rPr lang="en-US" b="0" i="1" dirty="0" smtClean="0">
                        <a:latin typeface="Cambria Math" panose="02040503050406030204" pitchFamily="18" charset="0"/>
                      </a:rPr>
                      <m:t>, </m:t>
                    </m:r>
                    <m:r>
                      <a:rPr lang="en-US" b="0" i="1" dirty="0" smtClean="0">
                        <a:latin typeface="Cambria Math" panose="02040503050406030204" pitchFamily="18" charset="0"/>
                      </a:rPr>
                      <m:t>𝑚</m:t>
                    </m:r>
                  </m:oMath>
                </a14:m>
                <a:r>
                  <a:rPr lang="en-US" dirty="0" smtClean="0"/>
                  <a:t> being the length of the search string</a:t>
                </a:r>
                <a:endParaRPr lang="en-US" dirty="0"/>
              </a:p>
            </p:txBody>
          </p:sp>
        </mc:Choice>
        <mc:Fallback xmlns="">
          <p:sp>
            <p:nvSpPr>
              <p:cNvPr id="7" name="Content Placeholder 3"/>
              <p:cNvSpPr txBox="1">
                <a:spLocks noRot="1" noChangeAspect="1" noMove="1" noResize="1" noEditPoints="1" noAdjustHandles="1" noChangeArrowheads="1" noChangeShapeType="1" noTextEdit="1"/>
              </p:cNvSpPr>
              <p:nvPr/>
            </p:nvSpPr>
            <p:spPr>
              <a:xfrm>
                <a:off x="5614416" y="2340864"/>
                <a:ext cx="4698358" cy="3599316"/>
              </a:xfrm>
              <a:prstGeom prst="rect">
                <a:avLst/>
              </a:prstGeom>
              <a:blipFill rotWithShape="0">
                <a:blip r:embed="rId8"/>
                <a:stretch>
                  <a:fillRect l="-1686" t="-2373"/>
                </a:stretch>
              </a:blipFill>
            </p:spPr>
            <p:txBody>
              <a:bodyPr/>
              <a:lstStyle/>
              <a:p>
                <a:r>
                  <a:rPr lang="en-US">
                    <a:noFill/>
                  </a:rPr>
                  <a:t> </a:t>
                </a:r>
              </a:p>
            </p:txBody>
          </p:sp>
        </mc:Fallback>
      </mc:AlternateContent>
    </p:spTree>
    <p:extLst>
      <p:ext uri="{BB962C8B-B14F-4D97-AF65-F5344CB8AC3E}">
        <p14:creationId xmlns:p14="http://schemas.microsoft.com/office/powerpoint/2010/main" val="200610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Tries over Hash Tables</a:t>
            </a:r>
            <a:endParaRPr lang="en-US" dirty="0"/>
          </a:p>
        </p:txBody>
      </p:sp>
      <p:sp>
        <p:nvSpPr>
          <p:cNvPr id="5" name="Content Placeholder 4"/>
          <p:cNvSpPr>
            <a:spLocks noGrp="1"/>
          </p:cNvSpPr>
          <p:nvPr>
            <p:ph idx="1"/>
          </p:nvPr>
        </p:nvSpPr>
        <p:spPr/>
        <p:txBody>
          <a:bodyPr/>
          <a:lstStyle/>
          <a:p>
            <a:r>
              <a:rPr lang="en-US" dirty="0" smtClean="0"/>
              <a:t>Tries are ordered, whereas hash table iterations are pseudorandom with respect to the hashing function</a:t>
            </a:r>
          </a:p>
          <a:p>
            <a:r>
              <a:rPr lang="en-US" dirty="0" err="1" smtClean="0"/>
              <a:t>Trie</a:t>
            </a:r>
            <a:r>
              <a:rPr lang="en-US" dirty="0" smtClean="0"/>
              <a:t> insertions are faster on average, because hash tables have to rebuild their indices when they become full</a:t>
            </a:r>
          </a:p>
          <a:p>
            <a:r>
              <a:rPr lang="en-US" dirty="0" smtClean="0"/>
              <a:t>Since no hashing function is used in a </a:t>
            </a:r>
            <a:r>
              <a:rPr lang="en-US" dirty="0" err="1" smtClean="0"/>
              <a:t>trie</a:t>
            </a:r>
            <a:r>
              <a:rPr lang="en-US" dirty="0" smtClean="0"/>
              <a:t> lookups are generally faster than that of a hash table</a:t>
            </a:r>
            <a:endParaRPr lang="en-US" dirty="0"/>
          </a:p>
        </p:txBody>
      </p:sp>
    </p:spTree>
    <p:extLst>
      <p:ext uri="{BB962C8B-B14F-4D97-AF65-F5344CB8AC3E}">
        <p14:creationId xmlns:p14="http://schemas.microsoft.com/office/powerpoint/2010/main" val="1315129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Functions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44989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sp>
        <p:nvSpPr>
          <p:cNvPr id="3" name="Content Placeholder 2"/>
          <p:cNvSpPr>
            <a:spLocks noGrp="1"/>
          </p:cNvSpPr>
          <p:nvPr>
            <p:ph idx="1"/>
          </p:nvPr>
        </p:nvSpPr>
        <p:spPr>
          <a:noFill/>
        </p:spPr>
        <p:txBody>
          <a:bodyPr>
            <a:normAutofit/>
          </a:bodyPr>
          <a:lstStyle/>
          <a:p>
            <a:r>
              <a:rPr lang="en-US" dirty="0" smtClean="0"/>
              <a:t>A mathematical construct that:</a:t>
            </a:r>
          </a:p>
          <a:p>
            <a:pPr lvl="1"/>
            <a:r>
              <a:rPr lang="en-US" dirty="0" smtClean="0"/>
              <a:t>Is given input value(s)</a:t>
            </a:r>
          </a:p>
          <a:p>
            <a:pPr lvl="1"/>
            <a:r>
              <a:rPr lang="en-US" dirty="0" smtClean="0"/>
              <a:t>Performs some calculation</a:t>
            </a:r>
          </a:p>
          <a:p>
            <a:pPr lvl="1"/>
            <a:r>
              <a:rPr lang="en-US" dirty="0" smtClean="0"/>
              <a:t>Return the result of the calculation</a:t>
            </a:r>
          </a:p>
          <a:p>
            <a:r>
              <a:rPr lang="en-US" dirty="0" smtClean="0"/>
              <a:t>Concept of a “Black Box”</a:t>
            </a:r>
          </a:p>
          <a:p>
            <a:pPr lvl="1"/>
            <a:endParaRPr lang="en-US" dirty="0"/>
          </a:p>
          <a:p>
            <a:pPr marL="0" indent="0">
              <a:buNone/>
            </a:pPr>
            <a:r>
              <a:rPr lang="en-US" dirty="0" smtClean="0"/>
              <a:t>	</a:t>
            </a:r>
            <a:endParaRPr lang="en-US" dirty="0">
              <a:latin typeface="Consolas" panose="020B0609020204030204" pitchFamily="49" charset="0"/>
              <a:cs typeface="Consolas" panose="020B0609020204030204" pitchFamily="49" charset="0"/>
            </a:endParaRPr>
          </a:p>
          <a:p>
            <a:pPr marL="457200" lvl="1" indent="0">
              <a:lnSpc>
                <a:spcPct val="107000"/>
              </a:lnSpc>
              <a:spcBef>
                <a:spcPts val="0"/>
              </a:spcBef>
              <a:spcAft>
                <a:spcPts val="800"/>
              </a:spcAft>
              <a:buNone/>
            </a:pPr>
            <a:endParaRPr lang="en-US" sz="2100" dirty="0" smtClean="0"/>
          </a:p>
          <a:p>
            <a:pPr marL="457200" lvl="1" indent="0">
              <a:lnSpc>
                <a:spcPct val="107000"/>
              </a:lnSpc>
              <a:spcBef>
                <a:spcPts val="0"/>
              </a:spcBef>
              <a:spcAft>
                <a:spcPts val="800"/>
              </a:spcAft>
              <a:buNone/>
            </a:pPr>
            <a:r>
              <a:rPr lang="en-US" sz="2100" dirty="0" smtClean="0"/>
              <a:t>	</a:t>
            </a:r>
            <a:endParaRPr lang="en-US" sz="2100" dirty="0">
              <a:latin typeface="Calibri" panose="020F0502020204030204" pitchFamily="34" charset="0"/>
              <a:ea typeface="Calibri" panose="020F0502020204030204" pitchFamily="34" charset="0"/>
              <a:cs typeface="Times New Roman" panose="02020603050405020304" pitchFamily="18" charset="0"/>
            </a:endParaRPr>
          </a:p>
          <a:p>
            <a:pPr lvl="1"/>
            <a:endParaRPr lang="en-US" dirty="0" smtClean="0"/>
          </a:p>
          <a:p>
            <a:endParaRPr lang="en-US" dirty="0"/>
          </a:p>
        </p:txBody>
      </p:sp>
      <p:pic>
        <p:nvPicPr>
          <p:cNvPr id="1028" name="Picture 4" descr="File:Function machine2.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4350" y="4221689"/>
            <a:ext cx="2454275" cy="242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64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This talk is more in breadth than depth</a:t>
            </a:r>
          </a:p>
          <a:p>
            <a:endParaRPr lang="en-US" dirty="0" smtClean="0"/>
          </a:p>
          <a:p>
            <a:r>
              <a:rPr lang="en-US" dirty="0" smtClean="0"/>
              <a:t>There is a very fine line between math and computer science</a:t>
            </a:r>
          </a:p>
          <a:p>
            <a:endParaRPr lang="en-US" dirty="0" smtClean="0"/>
          </a:p>
        </p:txBody>
      </p:sp>
      <p:sp>
        <p:nvSpPr>
          <p:cNvPr id="4" name="Content Placeholder 3"/>
          <p:cNvSpPr>
            <a:spLocks noGrp="1"/>
          </p:cNvSpPr>
          <p:nvPr>
            <p:ph sz="half" idx="2"/>
          </p:nvPr>
        </p:nvSpPr>
        <p:spPr/>
        <p:txBody>
          <a:bodyPr>
            <a:normAutofit fontScale="92500" lnSpcReduction="20000"/>
          </a:bodyPr>
          <a:lstStyle/>
          <a:p>
            <a:r>
              <a:rPr lang="en-US" dirty="0"/>
              <a:t>It isn’t math it’s “</a:t>
            </a:r>
            <a:r>
              <a:rPr lang="en-US" dirty="0" err="1"/>
              <a:t>maths</a:t>
            </a:r>
            <a:r>
              <a:rPr lang="en-US" dirty="0" smtClean="0"/>
              <a:t>”</a:t>
            </a:r>
          </a:p>
          <a:p>
            <a:pPr lvl="1"/>
            <a:r>
              <a:rPr lang="en-US" dirty="0" smtClean="0"/>
              <a:t>Algebra: Algebra, Linear Algebra, Abstract Algebra</a:t>
            </a:r>
          </a:p>
          <a:p>
            <a:pPr lvl="1"/>
            <a:endParaRPr lang="en-US" dirty="0" smtClean="0"/>
          </a:p>
          <a:p>
            <a:pPr lvl="1"/>
            <a:r>
              <a:rPr lang="en-US" dirty="0" smtClean="0"/>
              <a:t>Geometry</a:t>
            </a:r>
            <a:r>
              <a:rPr lang="en-US" dirty="0"/>
              <a:t>: Geometry, Trigonometry, Topology</a:t>
            </a:r>
          </a:p>
          <a:p>
            <a:pPr lvl="1"/>
            <a:endParaRPr lang="en-US" dirty="0" smtClean="0"/>
          </a:p>
          <a:p>
            <a:pPr lvl="1"/>
            <a:r>
              <a:rPr lang="en-US" dirty="0" smtClean="0"/>
              <a:t>Calculus: Differential Calculus, Integral Calculus, Tensor Calculus,</a:t>
            </a:r>
            <a:r>
              <a:rPr lang="en-US" dirty="0"/>
              <a:t> </a:t>
            </a:r>
            <a:r>
              <a:rPr lang="en-US" dirty="0" smtClean="0"/>
              <a:t>Lambda Calculus</a:t>
            </a:r>
          </a:p>
          <a:p>
            <a:pPr lvl="1"/>
            <a:endParaRPr lang="en-US" dirty="0"/>
          </a:p>
          <a:p>
            <a:pPr lvl="1"/>
            <a:r>
              <a:rPr lang="en-US" dirty="0" smtClean="0"/>
              <a:t>Discrete: Set Theory, Combinatorics, Computer Science, Structures, Analysis</a:t>
            </a:r>
          </a:p>
        </p:txBody>
      </p:sp>
    </p:spTree>
    <p:extLst>
      <p:ext uri="{BB962C8B-B14F-4D97-AF65-F5344CB8AC3E}">
        <p14:creationId xmlns:p14="http://schemas.microsoft.com/office/powerpoint/2010/main" val="148682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7438" y="2776151"/>
            <a:ext cx="8995719" cy="42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Programming</a:t>
                </a:r>
              </a:p>
              <a:p>
                <a:pPr marL="457200" lvl="1" indent="0">
                  <a:buNone/>
                </a:pPr>
                <a:r>
                  <a:rPr lang="en-US" sz="3000" dirty="0">
                    <a:solidFill>
                      <a:srgbClr val="0000FF"/>
                    </a:solidFill>
                    <a:latin typeface="Consolas" panose="020B0609020204030204" pitchFamily="49" charset="0"/>
                    <a:cs typeface="Consolas" panose="020B0609020204030204" pitchFamily="49" charset="0"/>
                  </a:rPr>
                  <a:t>static</a:t>
                </a:r>
                <a:r>
                  <a:rPr lang="en-US" sz="3000" dirty="0">
                    <a:latin typeface="Consolas" panose="020B0609020204030204" pitchFamily="49" charset="0"/>
                    <a:cs typeface="Consolas" panose="020B0609020204030204" pitchFamily="49" charset="0"/>
                  </a:rPr>
                  <a:t> </a:t>
                </a:r>
                <a:r>
                  <a:rPr lang="en-US" sz="3000" dirty="0">
                    <a:solidFill>
                      <a:srgbClr val="0000FF"/>
                    </a:solidFill>
                    <a:latin typeface="Consolas" panose="020B0609020204030204" pitchFamily="49" charset="0"/>
                    <a:cs typeface="Consolas" panose="020B0609020204030204" pitchFamily="49" charset="0"/>
                  </a:rPr>
                  <a:t>int</a:t>
                </a:r>
                <a:r>
                  <a:rPr lang="en-US" sz="3000" dirty="0">
                    <a:solidFill>
                      <a:schemeClr val="bg1"/>
                    </a:solidFill>
                    <a:latin typeface="Consolas" panose="020B0609020204030204" pitchFamily="49" charset="0"/>
                    <a:cs typeface="Consolas" panose="020B0609020204030204" pitchFamily="49" charset="0"/>
                  </a:rPr>
                  <a:t> square</a:t>
                </a:r>
                <a:r>
                  <a:rPr lang="en-US" sz="3000" b="1" dirty="0">
                    <a:solidFill>
                      <a:schemeClr val="bg1"/>
                    </a:solidFill>
                    <a:latin typeface="Consolas" panose="020B0609020204030204" pitchFamily="49" charset="0"/>
                    <a:cs typeface="Consolas" panose="020B0609020204030204" pitchFamily="49" charset="0"/>
                  </a:rPr>
                  <a:t>(</a:t>
                </a:r>
                <a:r>
                  <a:rPr lang="en-US" sz="3000" dirty="0">
                    <a:solidFill>
                      <a:srgbClr val="0000FF"/>
                    </a:solidFill>
                    <a:latin typeface="Consolas" panose="020B0609020204030204" pitchFamily="49" charset="0"/>
                    <a:cs typeface="Consolas" panose="020B0609020204030204" pitchFamily="49" charset="0"/>
                  </a:rPr>
                  <a:t>int</a:t>
                </a:r>
                <a:r>
                  <a:rPr lang="en-US" sz="3000" dirty="0">
                    <a:solidFill>
                      <a:schemeClr val="bg1"/>
                    </a:solidFill>
                    <a:latin typeface="Consolas" panose="020B0609020204030204" pitchFamily="49" charset="0"/>
                    <a:cs typeface="Consolas" panose="020B0609020204030204" pitchFamily="49" charset="0"/>
                  </a:rPr>
                  <a:t> x</a:t>
                </a:r>
                <a:r>
                  <a:rPr lang="en-US" sz="3000" b="1" dirty="0">
                    <a:solidFill>
                      <a:schemeClr val="bg1"/>
                    </a:solidFill>
                    <a:latin typeface="Consolas" panose="020B0609020204030204" pitchFamily="49" charset="0"/>
                    <a:cs typeface="Consolas" panose="020B0609020204030204" pitchFamily="49" charset="0"/>
                  </a:rPr>
                  <a:t>)</a:t>
                </a:r>
                <a:r>
                  <a:rPr lang="en-US" sz="3000" dirty="0">
                    <a:solidFill>
                      <a:schemeClr val="bg1"/>
                    </a:solidFill>
                    <a:latin typeface="Consolas" panose="020B0609020204030204" pitchFamily="49" charset="0"/>
                    <a:cs typeface="Consolas" panose="020B0609020204030204" pitchFamily="49" charset="0"/>
                  </a:rPr>
                  <a:t> </a:t>
                </a:r>
                <a:r>
                  <a:rPr lang="en-US" sz="3000" b="1" dirty="0">
                    <a:solidFill>
                      <a:schemeClr val="bg1"/>
                    </a:solidFill>
                    <a:latin typeface="Consolas" panose="020B0609020204030204" pitchFamily="49" charset="0"/>
                    <a:cs typeface="Consolas" panose="020B0609020204030204" pitchFamily="49" charset="0"/>
                  </a:rPr>
                  <a:t>{</a:t>
                </a:r>
                <a:r>
                  <a:rPr lang="en-US" sz="3000" dirty="0">
                    <a:solidFill>
                      <a:schemeClr val="bg1"/>
                    </a:solidFill>
                    <a:latin typeface="Consolas" panose="020B0609020204030204" pitchFamily="49" charset="0"/>
                    <a:cs typeface="Consolas" panose="020B0609020204030204" pitchFamily="49" charset="0"/>
                  </a:rPr>
                  <a:t> </a:t>
                </a:r>
                <a:r>
                  <a:rPr lang="en-US" sz="3000" b="1" dirty="0">
                    <a:solidFill>
                      <a:srgbClr val="0000FF"/>
                    </a:solidFill>
                    <a:latin typeface="Consolas" panose="020B0609020204030204" pitchFamily="49" charset="0"/>
                    <a:cs typeface="Consolas" panose="020B0609020204030204" pitchFamily="49" charset="0"/>
                  </a:rPr>
                  <a:t>return</a:t>
                </a:r>
                <a:r>
                  <a:rPr lang="en-US" sz="3000" dirty="0">
                    <a:solidFill>
                      <a:schemeClr val="bg1"/>
                    </a:solidFill>
                    <a:latin typeface="Consolas" panose="020B0609020204030204" pitchFamily="49" charset="0"/>
                    <a:cs typeface="Consolas" panose="020B0609020204030204" pitchFamily="49" charset="0"/>
                  </a:rPr>
                  <a:t> x </a:t>
                </a:r>
                <a:r>
                  <a:rPr lang="en-US" sz="3000" b="1" dirty="0">
                    <a:solidFill>
                      <a:schemeClr val="bg1"/>
                    </a:solidFill>
                    <a:latin typeface="Consolas" panose="020B0609020204030204" pitchFamily="49" charset="0"/>
                    <a:cs typeface="Consolas" panose="020B0609020204030204" pitchFamily="49" charset="0"/>
                  </a:rPr>
                  <a:t>*</a:t>
                </a:r>
                <a:r>
                  <a:rPr lang="en-US" sz="3000" dirty="0">
                    <a:solidFill>
                      <a:schemeClr val="bg1"/>
                    </a:solidFill>
                    <a:latin typeface="Consolas" panose="020B0609020204030204" pitchFamily="49" charset="0"/>
                    <a:cs typeface="Consolas" panose="020B0609020204030204" pitchFamily="49" charset="0"/>
                  </a:rPr>
                  <a:t> x</a:t>
                </a:r>
                <a:r>
                  <a:rPr lang="en-US" sz="3000" b="1" dirty="0">
                    <a:solidFill>
                      <a:schemeClr val="bg1"/>
                    </a:solidFill>
                    <a:latin typeface="Consolas" panose="020B0609020204030204" pitchFamily="49" charset="0"/>
                    <a:cs typeface="Consolas" panose="020B0609020204030204" pitchFamily="49" charset="0"/>
                  </a:rPr>
                  <a:t>;</a:t>
                </a:r>
                <a:r>
                  <a:rPr lang="en-US" sz="3000" dirty="0">
                    <a:solidFill>
                      <a:schemeClr val="bg1"/>
                    </a:solidFill>
                    <a:latin typeface="Consolas" panose="020B0609020204030204" pitchFamily="49" charset="0"/>
                    <a:cs typeface="Consolas" panose="020B0609020204030204" pitchFamily="49" charset="0"/>
                  </a:rPr>
                  <a:t> </a:t>
                </a:r>
                <a:r>
                  <a:rPr lang="en-US" sz="3000" b="1" dirty="0">
                    <a:solidFill>
                      <a:schemeClr val="bg1"/>
                    </a:solidFill>
                    <a:latin typeface="Consolas" panose="020B0609020204030204" pitchFamily="49" charset="0"/>
                    <a:cs typeface="Consolas" panose="020B0609020204030204" pitchFamily="49" charset="0"/>
                  </a:rPr>
                  <a:t>}</a:t>
                </a:r>
                <a:endParaRPr lang="en-US" sz="3000" dirty="0" smtClean="0">
                  <a:solidFill>
                    <a:schemeClr val="bg1"/>
                  </a:solidFill>
                </a:endParaRPr>
              </a:p>
              <a:p>
                <a:endParaRPr lang="en-US" dirty="0" smtClean="0"/>
              </a:p>
              <a:p>
                <a:r>
                  <a:rPr lang="en-US" dirty="0" smtClean="0"/>
                  <a:t>Math</a:t>
                </a:r>
              </a:p>
              <a:p>
                <a:pPr marL="0" lvl="1" indent="0">
                  <a:spcBef>
                    <a:spcPts val="1000"/>
                  </a:spcBef>
                  <a:buNone/>
                </a:pPr>
                <a:r>
                  <a:rPr lang="en-US" sz="3000" dirty="0" smtClean="0"/>
                  <a:t>	</a:t>
                </a:r>
                <a14:m>
                  <m:oMath xmlns:m="http://schemas.openxmlformats.org/officeDocument/2006/math">
                    <m:r>
                      <a:rPr lang="en-US" sz="3000" i="1">
                        <a:latin typeface="Cambria Math" panose="02040503050406030204" pitchFamily="18" charset="0"/>
                      </a:rPr>
                      <m:t>𝑓</m:t>
                    </m:r>
                    <m:d>
                      <m:dPr>
                        <m:ctrlPr>
                          <a:rPr lang="en-US" sz="3000" i="1">
                            <a:latin typeface="Cambria Math" panose="02040503050406030204" pitchFamily="18" charset="0"/>
                          </a:rPr>
                        </m:ctrlPr>
                      </m:dPr>
                      <m:e>
                        <m:r>
                          <a:rPr lang="en-US" sz="3000" i="1">
                            <a:latin typeface="Cambria Math" panose="02040503050406030204" pitchFamily="18" charset="0"/>
                          </a:rPr>
                          <m:t>𝑥</m:t>
                        </m:r>
                      </m:e>
                    </m:d>
                    <m:r>
                      <a:rPr lang="en-US" sz="3000" i="1">
                        <a:latin typeface="Cambria Math" panose="02040503050406030204" pitchFamily="18" charset="0"/>
                      </a:rPr>
                      <m:t>= </m:t>
                    </m:r>
                    <m:sSup>
                      <m:sSupPr>
                        <m:ctrlPr>
                          <a:rPr lang="en-US" sz="3000" i="1">
                            <a:latin typeface="Cambria Math" panose="02040503050406030204" pitchFamily="18" charset="0"/>
                          </a:rPr>
                        </m:ctrlPr>
                      </m:sSupPr>
                      <m:e>
                        <m:r>
                          <a:rPr lang="en-US" sz="3000" i="1">
                            <a:latin typeface="Cambria Math" panose="02040503050406030204" pitchFamily="18" charset="0"/>
                          </a:rPr>
                          <m:t>𝑥</m:t>
                        </m:r>
                      </m:e>
                      <m:sup>
                        <m:r>
                          <a:rPr lang="en-US" sz="3000" i="1">
                            <a:latin typeface="Cambria Math" panose="02040503050406030204" pitchFamily="18" charset="0"/>
                          </a:rPr>
                          <m:t>2</m:t>
                        </m:r>
                      </m:sup>
                    </m:sSup>
                  </m:oMath>
                </a14:m>
                <a:endParaRPr lang="en-US" sz="3000" dirty="0"/>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88" t="-2369"/>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Examples</a:t>
            </a:r>
            <a:endParaRPr lang="en-US" dirty="0"/>
          </a:p>
        </p:txBody>
      </p:sp>
    </p:spTree>
    <p:extLst>
      <p:ext uri="{BB962C8B-B14F-4D97-AF65-F5344CB8AC3E}">
        <p14:creationId xmlns:p14="http://schemas.microsoft.com/office/powerpoint/2010/main" val="91768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Cont’d</a:t>
            </a:r>
            <a:endParaRPr lang="en-US" dirty="0"/>
          </a:p>
        </p:txBody>
      </p:sp>
      <p:graphicFrame>
        <p:nvGraphicFramePr>
          <p:cNvPr id="7" name="Content Placeholder 6"/>
          <p:cNvGraphicFramePr>
            <a:graphicFrameLocks noGrp="1"/>
          </p:cNvGraphicFramePr>
          <p:nvPr>
            <p:ph sz="half" idx="2"/>
            <p:extLst/>
          </p:nvPr>
        </p:nvGraphicFramePr>
        <p:xfrm>
          <a:off x="5593594" y="3127375"/>
          <a:ext cx="4700588" cy="1854200"/>
        </p:xfrm>
        <a:graphic>
          <a:graphicData uri="http://schemas.openxmlformats.org/drawingml/2006/table">
            <a:tbl>
              <a:tblPr firstRow="1" bandRow="1">
                <a:tableStyleId>{5C22544A-7EE6-4342-B048-85BDC9FD1C3A}</a:tableStyleId>
              </a:tblPr>
              <a:tblGrid>
                <a:gridCol w="2350294"/>
                <a:gridCol w="2350294"/>
              </a:tblGrid>
              <a:tr h="370840">
                <a:tc>
                  <a:txBody>
                    <a:bodyPr/>
                    <a:lstStyle/>
                    <a:p>
                      <a:r>
                        <a:rPr lang="en-US" dirty="0" smtClean="0"/>
                        <a:t>x</a:t>
                      </a:r>
                      <a:endParaRPr lang="en-US" dirty="0"/>
                    </a:p>
                  </a:txBody>
                  <a:tcPr/>
                </a:tc>
                <a:tc>
                  <a:txBody>
                    <a:bodyPr/>
                    <a:lstStyle/>
                    <a:p>
                      <a:r>
                        <a:rPr lang="en-US" dirty="0" smtClean="0"/>
                        <a:t>y</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smtClean="0"/>
                        <a:t>4</a:t>
                      </a:r>
                      <a:endParaRPr lang="en-US" dirty="0"/>
                    </a:p>
                  </a:txBody>
                  <a:tcPr/>
                </a:tc>
              </a:tr>
              <a:tr h="370840">
                <a:tc>
                  <a:txBody>
                    <a:bodyPr/>
                    <a:lstStyle/>
                    <a:p>
                      <a:r>
                        <a:rPr lang="en-US" dirty="0" smtClean="0"/>
                        <a:t>3</a:t>
                      </a:r>
                      <a:endParaRPr lang="en-US" dirty="0"/>
                    </a:p>
                  </a:txBody>
                  <a:tcPr/>
                </a:tc>
                <a:tc>
                  <a:txBody>
                    <a:bodyPr/>
                    <a:lstStyle/>
                    <a:p>
                      <a:r>
                        <a:rPr lang="en-US" dirty="0" smtClean="0"/>
                        <a:t>9</a:t>
                      </a:r>
                      <a:endParaRPr lang="en-US" dirty="0"/>
                    </a:p>
                  </a:txBody>
                  <a:tcPr/>
                </a:tc>
              </a:tr>
              <a:tr h="370840">
                <a:tc>
                  <a:txBody>
                    <a:bodyPr/>
                    <a:lstStyle/>
                    <a:p>
                      <a:r>
                        <a:rPr lang="en-US" dirty="0" smtClean="0"/>
                        <a:t>4</a:t>
                      </a:r>
                      <a:endParaRPr lang="en-US" dirty="0"/>
                    </a:p>
                  </a:txBody>
                  <a:tcPr/>
                </a:tc>
                <a:tc>
                  <a:txBody>
                    <a:bodyPr/>
                    <a:lstStyle/>
                    <a:p>
                      <a:r>
                        <a:rPr lang="en-US" dirty="0" smtClean="0"/>
                        <a:t>16</a:t>
                      </a:r>
                      <a:endParaRPr lang="en-US" dirty="0"/>
                    </a:p>
                  </a:txBody>
                  <a:tcPr/>
                </a:tc>
              </a:tr>
            </a:tbl>
          </a:graphicData>
        </a:graphic>
      </p:graphicFrame>
      <mc:AlternateContent xmlns:mc="http://schemas.openxmlformats.org/markup-compatibility/2006" xmlns:a14="http://schemas.microsoft.com/office/drawing/2010/main">
        <mc:Choice Requires="a14">
          <p:sp>
            <p:nvSpPr>
              <p:cNvPr id="15" name="TextBox 14"/>
              <p:cNvSpPr txBox="1"/>
              <p:nvPr/>
            </p:nvSpPr>
            <p:spPr>
              <a:xfrm>
                <a:off x="6772275" y="2463569"/>
                <a:ext cx="2048894" cy="553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000" i="1">
                          <a:solidFill>
                            <a:prstClr val="white"/>
                          </a:solidFill>
                          <a:latin typeface="Cambria Math" panose="02040503050406030204" pitchFamily="18" charset="0"/>
                        </a:rPr>
                        <m:t>𝑓</m:t>
                      </m:r>
                      <m:d>
                        <m:dPr>
                          <m:ctrlPr>
                            <a:rPr lang="en-US" sz="3000" i="1">
                              <a:solidFill>
                                <a:prstClr val="white"/>
                              </a:solidFill>
                              <a:latin typeface="Cambria Math" panose="02040503050406030204" pitchFamily="18" charset="0"/>
                            </a:rPr>
                          </m:ctrlPr>
                        </m:dPr>
                        <m:e>
                          <m:r>
                            <a:rPr lang="en-US" sz="3000" i="1">
                              <a:solidFill>
                                <a:prstClr val="white"/>
                              </a:solidFill>
                              <a:latin typeface="Cambria Math" panose="02040503050406030204" pitchFamily="18" charset="0"/>
                            </a:rPr>
                            <m:t>𝑥</m:t>
                          </m:r>
                        </m:e>
                      </m:d>
                      <m:r>
                        <a:rPr lang="en-US" sz="3000" i="1">
                          <a:solidFill>
                            <a:prstClr val="white"/>
                          </a:solidFill>
                          <a:latin typeface="Cambria Math" panose="02040503050406030204" pitchFamily="18" charset="0"/>
                        </a:rPr>
                        <m:t>= </m:t>
                      </m:r>
                      <m:sSup>
                        <m:sSupPr>
                          <m:ctrlPr>
                            <a:rPr lang="en-US" sz="3000" i="1">
                              <a:solidFill>
                                <a:prstClr val="white"/>
                              </a:solidFill>
                              <a:latin typeface="Cambria Math" panose="02040503050406030204" pitchFamily="18" charset="0"/>
                            </a:rPr>
                          </m:ctrlPr>
                        </m:sSupPr>
                        <m:e>
                          <m:r>
                            <a:rPr lang="en-US" sz="3000" i="1">
                              <a:solidFill>
                                <a:prstClr val="white"/>
                              </a:solidFill>
                              <a:latin typeface="Cambria Math" panose="02040503050406030204" pitchFamily="18" charset="0"/>
                            </a:rPr>
                            <m:t>𝑥</m:t>
                          </m:r>
                        </m:e>
                        <m:sup>
                          <m:r>
                            <a:rPr lang="en-US" sz="3000" i="1">
                              <a:solidFill>
                                <a:prstClr val="white"/>
                              </a:solidFill>
                              <a:latin typeface="Cambria Math" panose="02040503050406030204" pitchFamily="18" charset="0"/>
                            </a:rPr>
                            <m:t>2</m:t>
                          </m:r>
                        </m:sup>
                      </m:sSup>
                    </m:oMath>
                  </m:oMathPara>
                </a14:m>
                <a:endParaRPr lang="en-US" sz="3000" dirty="0">
                  <a:solidFill>
                    <a:prstClr val="white"/>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772275" y="2463569"/>
                <a:ext cx="2048894" cy="553998"/>
              </a:xfrm>
              <a:prstGeom prst="rect">
                <a:avLst/>
              </a:prstGeom>
              <a:blipFill rotWithShape="0">
                <a:blip r:embed="rId3"/>
                <a:stretch>
                  <a:fillRect/>
                </a:stretch>
              </a:blipFill>
            </p:spPr>
            <p:txBody>
              <a:bodyPr/>
              <a:lstStyle/>
              <a:p>
                <a:r>
                  <a:rPr lang="en-US">
                    <a:noFill/>
                  </a:rPr>
                  <a:t> </a:t>
                </a:r>
              </a:p>
            </p:txBody>
          </p:sp>
        </mc:Fallback>
      </mc:AlternateContent>
      <p:pic>
        <p:nvPicPr>
          <p:cNvPr id="11" name="Content Placeholder 10"/>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200025" y="2587394"/>
            <a:ext cx="5276850" cy="3429952"/>
          </a:xfr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025" y="2587394"/>
            <a:ext cx="5276850" cy="3429952"/>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025" y="2587394"/>
            <a:ext cx="5276850" cy="3429952"/>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025" y="2587394"/>
            <a:ext cx="5276850" cy="3429952"/>
          </a:xfrm>
          <a:prstGeom prst="rect">
            <a:avLst/>
          </a:prstGeom>
        </p:spPr>
      </p:pic>
    </p:spTree>
    <p:extLst>
      <p:ext uri="{BB962C8B-B14F-4D97-AF65-F5344CB8AC3E}">
        <p14:creationId xmlns:p14="http://schemas.microsoft.com/office/powerpoint/2010/main" val="824909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0321" y="2336873"/>
            <a:ext cx="9613861" cy="35367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dirty="0" smtClean="0"/>
              <a:t>The Way Programmers Think about Functions</a:t>
            </a:r>
            <a:endParaRPr lang="en-US" dirty="0"/>
          </a:p>
        </p:txBody>
      </p:sp>
      <p:sp>
        <p:nvSpPr>
          <p:cNvPr id="6" name="Content Placeholder 5"/>
          <p:cNvSpPr>
            <a:spLocks noGrp="1"/>
          </p:cNvSpPr>
          <p:nvPr>
            <p:ph idx="1"/>
          </p:nvPr>
        </p:nvSpPr>
        <p:spPr/>
        <p:txBody>
          <a:bodyPr>
            <a:normAutofit fontScale="92500"/>
          </a:bodyPr>
          <a:lstStyle/>
          <a:p>
            <a:pPr marL="0" indent="0">
              <a:buNone/>
            </a:pPr>
            <a:r>
              <a:rPr lang="en-US" dirty="0" smtClean="0">
                <a:solidFill>
                  <a:srgbClr val="0000FF"/>
                </a:solidFill>
              </a:rPr>
              <a:t>void</a:t>
            </a:r>
            <a:r>
              <a:rPr lang="en-US" dirty="0" smtClean="0"/>
              <a:t> </a:t>
            </a:r>
            <a:r>
              <a:rPr lang="en-US" dirty="0">
                <a:solidFill>
                  <a:schemeClr val="bg1"/>
                </a:solidFill>
              </a:rPr>
              <a:t>Awesomeness(</a:t>
            </a:r>
            <a:r>
              <a:rPr lang="en-US" dirty="0">
                <a:solidFill>
                  <a:srgbClr val="0000FF"/>
                </a:solidFill>
              </a:rPr>
              <a:t>int</a:t>
            </a:r>
            <a:r>
              <a:rPr lang="en-US" dirty="0"/>
              <a:t> </a:t>
            </a:r>
            <a:r>
              <a:rPr lang="en-US" dirty="0">
                <a:solidFill>
                  <a:schemeClr val="bg1"/>
                </a:solidFill>
              </a:rPr>
              <a:t>x)</a:t>
            </a:r>
          </a:p>
          <a:p>
            <a:pPr marL="0" indent="0">
              <a:buNone/>
            </a:pPr>
            <a:r>
              <a:rPr lang="en-US" dirty="0" smtClean="0">
                <a:solidFill>
                  <a:schemeClr val="bg1"/>
                </a:solidFill>
              </a:rPr>
              <a:t>{</a:t>
            </a:r>
            <a:endParaRPr lang="en-US" dirty="0">
              <a:solidFill>
                <a:schemeClr val="bg1"/>
              </a:solidFill>
            </a:endParaRPr>
          </a:p>
          <a:p>
            <a:pPr marL="0" indent="0">
              <a:buNone/>
            </a:pPr>
            <a:r>
              <a:rPr lang="en-US" dirty="0"/>
              <a:t>            </a:t>
            </a:r>
            <a:r>
              <a:rPr lang="en-US" dirty="0" err="1">
                <a:solidFill>
                  <a:srgbClr val="0000FF"/>
                </a:solidFill>
              </a:rPr>
              <a:t>this</a:t>
            </a:r>
            <a:r>
              <a:rPr lang="en-US" dirty="0" err="1">
                <a:solidFill>
                  <a:schemeClr val="bg1"/>
                </a:solidFill>
              </a:rPr>
              <a:t>.Graph.BackgroundColor</a:t>
            </a:r>
            <a:r>
              <a:rPr lang="en-US" dirty="0">
                <a:solidFill>
                  <a:schemeClr val="bg1"/>
                </a:solidFill>
              </a:rPr>
              <a:t> =</a:t>
            </a:r>
            <a:r>
              <a:rPr lang="en-US" dirty="0"/>
              <a:t> </a:t>
            </a:r>
            <a:r>
              <a:rPr lang="en-US" dirty="0" err="1">
                <a:solidFill>
                  <a:srgbClr val="2B91B1"/>
                </a:solidFill>
              </a:rPr>
              <a:t>Color</a:t>
            </a:r>
            <a:r>
              <a:rPr lang="en-US" dirty="0" err="1">
                <a:solidFill>
                  <a:schemeClr val="bg1"/>
                </a:solidFill>
              </a:rPr>
              <a:t>.Red</a:t>
            </a:r>
            <a:r>
              <a:rPr lang="en-US" dirty="0">
                <a:solidFill>
                  <a:schemeClr val="bg1"/>
                </a:solidFill>
              </a:rPr>
              <a:t>;</a:t>
            </a:r>
          </a:p>
          <a:p>
            <a:pPr marL="0" indent="0">
              <a:buNone/>
            </a:pPr>
            <a:endParaRPr lang="en-US" dirty="0"/>
          </a:p>
          <a:p>
            <a:pPr marL="0" indent="0">
              <a:buNone/>
            </a:pPr>
            <a:r>
              <a:rPr lang="en-US" dirty="0"/>
              <a:t>            </a:t>
            </a:r>
            <a:r>
              <a:rPr lang="en-US" dirty="0">
                <a:solidFill>
                  <a:schemeClr val="bg1"/>
                </a:solidFill>
              </a:rPr>
              <a:t>x = </a:t>
            </a:r>
            <a:r>
              <a:rPr lang="en-US" dirty="0" smtClean="0">
                <a:solidFill>
                  <a:schemeClr val="bg1"/>
                </a:solidFill>
              </a:rPr>
              <a:t>x * x;</a:t>
            </a:r>
            <a:endParaRPr lang="en-US" dirty="0">
              <a:solidFill>
                <a:schemeClr val="bg1"/>
              </a:solidFill>
            </a:endParaRPr>
          </a:p>
          <a:p>
            <a:endParaRPr lang="en-US" dirty="0"/>
          </a:p>
          <a:p>
            <a:pPr marL="0" indent="0">
              <a:buNone/>
            </a:pPr>
            <a:r>
              <a:rPr lang="en-US" dirty="0" smtClean="0"/>
              <a:t>	</a:t>
            </a:r>
            <a:r>
              <a:rPr lang="en-US" dirty="0" err="1" smtClean="0">
                <a:solidFill>
                  <a:srgbClr val="0000FF"/>
                </a:solidFill>
              </a:rPr>
              <a:t>var</a:t>
            </a:r>
            <a:r>
              <a:rPr lang="en-US" dirty="0" smtClean="0"/>
              <a:t> </a:t>
            </a:r>
            <a:r>
              <a:rPr lang="en-US" dirty="0">
                <a:solidFill>
                  <a:schemeClr val="bg1"/>
                </a:solidFill>
              </a:rPr>
              <a:t>contents = </a:t>
            </a:r>
            <a:r>
              <a:rPr lang="en-US" dirty="0" err="1">
                <a:solidFill>
                  <a:schemeClr val="bg1"/>
                </a:solidFill>
              </a:rPr>
              <a:t>System.IO.</a:t>
            </a:r>
            <a:r>
              <a:rPr lang="en-US" dirty="0" err="1">
                <a:solidFill>
                  <a:srgbClr val="2B91B1"/>
                </a:solidFill>
              </a:rPr>
              <a:t>File</a:t>
            </a:r>
            <a:r>
              <a:rPr lang="en-US" dirty="0" err="1">
                <a:solidFill>
                  <a:schemeClr val="bg1"/>
                </a:solidFill>
              </a:rPr>
              <a:t>.ReadAllLines</a:t>
            </a:r>
            <a:r>
              <a:rPr lang="en-US" dirty="0">
                <a:solidFill>
                  <a:schemeClr val="bg1"/>
                </a:solidFill>
              </a:rPr>
              <a:t>(@"c:\awesomness.txt");</a:t>
            </a:r>
          </a:p>
          <a:p>
            <a:pPr marL="0" indent="0">
              <a:buNone/>
            </a:pP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7470141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Programming</a:t>
            </a:r>
            <a:endParaRPr lang="en-US" dirty="0"/>
          </a:p>
        </p:txBody>
      </p:sp>
      <p:sp>
        <p:nvSpPr>
          <p:cNvPr id="3" name="Content Placeholder 2"/>
          <p:cNvSpPr>
            <a:spLocks noGrp="1"/>
          </p:cNvSpPr>
          <p:nvPr>
            <p:ph idx="1"/>
          </p:nvPr>
        </p:nvSpPr>
        <p:spPr/>
        <p:txBody>
          <a:bodyPr/>
          <a:lstStyle/>
          <a:p>
            <a:r>
              <a:rPr lang="en-US" dirty="0" smtClean="0"/>
              <a:t>Everything in functional comes directly from math</a:t>
            </a:r>
            <a:endParaRPr lang="en-US" dirty="0" smtClean="0"/>
          </a:p>
          <a:p>
            <a:r>
              <a:rPr lang="en-US" dirty="0" smtClean="0"/>
              <a:t>Mathematical </a:t>
            </a:r>
            <a:r>
              <a:rPr lang="en-US" dirty="0"/>
              <a:t>functions by definition “pure”:</a:t>
            </a:r>
          </a:p>
          <a:p>
            <a:pPr lvl="1"/>
            <a:r>
              <a:rPr lang="en-US" dirty="0"/>
              <a:t>Always return the same </a:t>
            </a:r>
            <a:r>
              <a:rPr lang="en-US" dirty="0" smtClean="0"/>
              <a:t>output, </a:t>
            </a:r>
            <a:r>
              <a:rPr lang="en-US" dirty="0"/>
              <a:t>given the same input</a:t>
            </a:r>
          </a:p>
          <a:p>
            <a:pPr lvl="1"/>
            <a:r>
              <a:rPr lang="en-US" dirty="0"/>
              <a:t>Never mutate (change) state</a:t>
            </a:r>
          </a:p>
          <a:p>
            <a:r>
              <a:rPr lang="en-US" dirty="0" smtClean="0"/>
              <a:t>This notion is actually the basis for functional programming and the reason why it functional programming is so quick in comparison to other programming paradigms.</a:t>
            </a:r>
            <a:endParaRPr lang="en-US" dirty="0"/>
          </a:p>
        </p:txBody>
      </p:sp>
    </p:spTree>
    <p:extLst>
      <p:ext uri="{BB962C8B-B14F-4D97-AF65-F5344CB8AC3E}">
        <p14:creationId xmlns:p14="http://schemas.microsoft.com/office/powerpoint/2010/main" val="3733813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Set Theory</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48295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Set Theory?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branch of mathematics that studies collections of objects”</a:t>
            </a:r>
          </a:p>
          <a:p>
            <a:endParaRPr lang="en-US" dirty="0" smtClean="0"/>
          </a:p>
          <a:p>
            <a:r>
              <a:rPr lang="en-US" b="1" dirty="0" smtClean="0"/>
              <a:t>Set </a:t>
            </a:r>
            <a:r>
              <a:rPr lang="en-US" dirty="0" smtClean="0"/>
              <a:t>= a collection of objects</a:t>
            </a:r>
          </a:p>
          <a:p>
            <a:r>
              <a:rPr lang="en-US" b="1" dirty="0" smtClean="0"/>
              <a:t>Element </a:t>
            </a:r>
            <a:r>
              <a:rPr lang="en-US" dirty="0" smtClean="0"/>
              <a:t>= an object within a set</a:t>
            </a:r>
          </a:p>
          <a:p>
            <a:endParaRPr lang="en-US" dirty="0" smtClean="0"/>
          </a:p>
          <a:p>
            <a:r>
              <a:rPr lang="en-US" dirty="0" smtClean="0"/>
              <a:t>Sets are denoted in curly brackets with commas separating each element </a:t>
            </a:r>
            <a:r>
              <a:rPr lang="en-US" dirty="0"/>
              <a:t>e</a:t>
            </a:r>
            <a:r>
              <a:rPr lang="en-US" dirty="0" smtClean="0"/>
              <a:t>.g. {1, 2, 3}.</a:t>
            </a:r>
          </a:p>
          <a:p>
            <a:endParaRPr lang="en-US" dirty="0"/>
          </a:p>
          <a:p>
            <a:r>
              <a:rPr lang="en-US" dirty="0" smtClean="0"/>
              <a:t>A set with no elements is called the empty or null set</a:t>
            </a:r>
          </a:p>
          <a:p>
            <a:endParaRPr lang="en-US" dirty="0"/>
          </a:p>
        </p:txBody>
      </p:sp>
    </p:spTree>
    <p:extLst>
      <p:ext uri="{BB962C8B-B14F-4D97-AF65-F5344CB8AC3E}">
        <p14:creationId xmlns:p14="http://schemas.microsoft.com/office/powerpoint/2010/main" val="260093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t>Something we as programmers take for granted.</a:t>
                </a:r>
              </a:p>
              <a:p>
                <a:endParaRPr lang="en-US" dirty="0" smtClean="0"/>
              </a:p>
              <a:p>
                <a:r>
                  <a:rPr lang="en-US" dirty="0" smtClean="0"/>
                  <a:t>Used all throughout math as a placeholder, so you don’t have to keep writing a value over and over again.</a:t>
                </a:r>
              </a:p>
              <a:p>
                <a:endParaRPr lang="en-US" sz="1600" dirty="0" smtClean="0"/>
              </a:p>
              <a:p>
                <a:r>
                  <a:rPr lang="en-US" sz="1600" dirty="0" smtClean="0"/>
                  <a:t>Example: </a:t>
                </a:r>
                <a14:m>
                  <m:oMath xmlns:m="http://schemas.openxmlformats.org/officeDocument/2006/math">
                    <m:d>
                      <m:dPr>
                        <m:begChr m:val="["/>
                        <m:endChr m:val="]"/>
                        <m:ctrlPr>
                          <a:rPr lang="en-US" sz="1600" i="1" smtClean="0">
                            <a:latin typeface="Cambria Math" panose="02040503050406030204" pitchFamily="18" charset="0"/>
                          </a:rPr>
                        </m:ctrlPr>
                      </m:dPr>
                      <m:e>
                        <m:m>
                          <m:mPr>
                            <m:mcs>
                              <m:mc>
                                <m:mcPr>
                                  <m:count m:val="3"/>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2</m:t>
                              </m:r>
                            </m:e>
                            <m:e>
                              <m:r>
                                <a:rPr lang="en-US" sz="1600" b="0" i="1" smtClean="0">
                                  <a:latin typeface="Cambria Math" panose="02040503050406030204" pitchFamily="18" charset="0"/>
                                </a:rPr>
                                <m:t>3</m:t>
                              </m:r>
                            </m:e>
                          </m:mr>
                          <m:mr>
                            <m:e>
                              <m:r>
                                <a:rPr lang="en-US" sz="1600" b="0" i="1" smtClean="0">
                                  <a:latin typeface="Cambria Math" panose="02040503050406030204" pitchFamily="18" charset="0"/>
                                </a:rPr>
                                <m:t>4</m:t>
                              </m:r>
                            </m:e>
                            <m:e>
                              <m:r>
                                <a:rPr lang="en-US" sz="1600" b="0" i="1" smtClean="0">
                                  <a:latin typeface="Cambria Math" panose="02040503050406030204" pitchFamily="18" charset="0"/>
                                </a:rPr>
                                <m:t>5</m:t>
                              </m:r>
                            </m:e>
                            <m:e>
                              <m:r>
                                <a:rPr lang="en-US" sz="1600" b="0" i="1" smtClean="0">
                                  <a:latin typeface="Cambria Math" panose="02040503050406030204" pitchFamily="18" charset="0"/>
                                </a:rPr>
                                <m:t>6</m:t>
                              </m:r>
                            </m:e>
                          </m:mr>
                          <m:mr>
                            <m:e>
                              <m:r>
                                <a:rPr lang="en-US" sz="1600" b="0" i="1" smtClean="0">
                                  <a:latin typeface="Cambria Math" panose="02040503050406030204" pitchFamily="18" charset="0"/>
                                </a:rPr>
                                <m:t>7</m:t>
                              </m:r>
                            </m:e>
                            <m:e>
                              <m:r>
                                <a:rPr lang="en-US" sz="1600" b="0" i="1" smtClean="0">
                                  <a:latin typeface="Cambria Math" panose="02040503050406030204" pitchFamily="18" charset="0"/>
                                </a:rPr>
                                <m:t>8</m:t>
                              </m:r>
                            </m:e>
                            <m:e>
                              <m:r>
                                <a:rPr lang="en-US" sz="1600" b="0" i="1" smtClean="0">
                                  <a:latin typeface="Cambria Math" panose="02040503050406030204" pitchFamily="18" charset="0"/>
                                </a:rPr>
                                <m:t>9</m:t>
                              </m:r>
                            </m:e>
                          </m:mr>
                        </m:m>
                      </m:e>
                    </m:d>
                  </m:oMath>
                </a14:m>
                <a:r>
                  <a:rPr lang="en-US" sz="1600" dirty="0" smtClean="0"/>
                  <a:t> would be a pain to keep rewriting so we assign it to a variable like this </a:t>
                </a:r>
                <a14:m>
                  <m:oMath xmlns:m="http://schemas.openxmlformats.org/officeDocument/2006/math">
                    <m:r>
                      <a:rPr lang="en-US" sz="1600" b="0" i="1" smtClean="0">
                        <a:latin typeface="Cambria Math" panose="02040503050406030204" pitchFamily="18" charset="0"/>
                      </a:rPr>
                      <m:t>𝐴</m:t>
                    </m:r>
                    <m:r>
                      <a:rPr lang="en-US" sz="1600" b="0" i="1" smtClean="0">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1</m:t>
                              </m:r>
                            </m:e>
                            <m:e>
                              <m:r>
                                <a:rPr lang="en-US" sz="1600" i="1">
                                  <a:latin typeface="Cambria Math" panose="02040503050406030204" pitchFamily="18" charset="0"/>
                                </a:rPr>
                                <m:t>2</m:t>
                              </m:r>
                            </m:e>
                            <m:e>
                              <m:r>
                                <a:rPr lang="en-US" sz="1600" i="1">
                                  <a:latin typeface="Cambria Math" panose="02040503050406030204" pitchFamily="18" charset="0"/>
                                </a:rPr>
                                <m:t>3</m:t>
                              </m:r>
                            </m:e>
                          </m:mr>
                          <m:mr>
                            <m:e>
                              <m:r>
                                <a:rPr lang="en-US" sz="1600" i="1">
                                  <a:latin typeface="Cambria Math" panose="02040503050406030204" pitchFamily="18" charset="0"/>
                                </a:rPr>
                                <m:t>4</m:t>
                              </m:r>
                            </m:e>
                            <m:e>
                              <m:r>
                                <a:rPr lang="en-US" sz="1600" i="1">
                                  <a:latin typeface="Cambria Math" panose="02040503050406030204" pitchFamily="18" charset="0"/>
                                </a:rPr>
                                <m:t>5</m:t>
                              </m:r>
                            </m:e>
                            <m:e>
                              <m:r>
                                <a:rPr lang="en-US" sz="1600" i="1">
                                  <a:latin typeface="Cambria Math" panose="02040503050406030204" pitchFamily="18" charset="0"/>
                                </a:rPr>
                                <m:t>6</m:t>
                              </m:r>
                            </m:e>
                          </m:mr>
                          <m:mr>
                            <m:e>
                              <m:r>
                                <a:rPr lang="en-US" sz="1600" i="1">
                                  <a:latin typeface="Cambria Math" panose="02040503050406030204" pitchFamily="18" charset="0"/>
                                </a:rPr>
                                <m:t>7</m:t>
                              </m:r>
                            </m:e>
                            <m:e>
                              <m:r>
                                <a:rPr lang="en-US" sz="1600" i="1">
                                  <a:latin typeface="Cambria Math" panose="02040503050406030204" pitchFamily="18" charset="0"/>
                                </a:rPr>
                                <m:t>8</m:t>
                              </m:r>
                            </m:e>
                            <m:e>
                              <m:r>
                                <a:rPr lang="en-US" sz="1600" i="1">
                                  <a:latin typeface="Cambria Math" panose="02040503050406030204" pitchFamily="18" charset="0"/>
                                </a:rPr>
                                <m:t>9</m:t>
                              </m:r>
                            </m:e>
                          </m:mr>
                        </m:m>
                      </m:e>
                    </m:d>
                  </m:oMath>
                </a14:m>
                <a:endParaRPr lang="en-US" sz="1600" dirty="0" smtClean="0"/>
              </a:p>
              <a:p>
                <a:endParaRPr lang="en-US" dirty="0"/>
              </a:p>
              <a:p>
                <a:r>
                  <a:rPr lang="en-US" dirty="0" smtClean="0"/>
                  <a:t>Use heavily set theory, typically as a capital letter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61" t="-2030"/>
                </a:stretch>
              </a:blipFill>
            </p:spPr>
            <p:txBody>
              <a:bodyPr/>
              <a:lstStyle/>
              <a:p>
                <a:r>
                  <a:rPr lang="en-US">
                    <a:noFill/>
                  </a:rPr>
                  <a:t> </a:t>
                </a:r>
              </a:p>
            </p:txBody>
          </p:sp>
        </mc:Fallback>
      </mc:AlternateContent>
    </p:spTree>
    <p:extLst>
      <p:ext uri="{BB962C8B-B14F-4D97-AF65-F5344CB8AC3E}">
        <p14:creationId xmlns:p14="http://schemas.microsoft.com/office/powerpoint/2010/main" val="422637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92500" lnSpcReduction="10000"/>
              </a:bodyPr>
              <a:lstStyle/>
              <a:p>
                <a:r>
                  <a:rPr lang="en-US" b="1" dirty="0" smtClean="0">
                    <a:ea typeface="Cambria Math" panose="02040503050406030204" pitchFamily="18" charset="0"/>
                  </a:rPr>
                  <a:t>Set: </a:t>
                </a:r>
                <a:r>
                  <a:rPr lang="en-US" dirty="0" smtClean="0">
                    <a:ea typeface="Cambria Math" panose="02040503050406030204" pitchFamily="18" charset="0"/>
                  </a:rPr>
                  <a:t>{1, 2, 3}</a:t>
                </a:r>
                <a:endParaRPr lang="en-US" b="1" dirty="0" smtClean="0">
                  <a:ea typeface="Cambria Math" panose="02040503050406030204" pitchFamily="18" charset="0"/>
                </a:endParaRPr>
              </a:p>
              <a:p>
                <a:r>
                  <a:rPr lang="en-US" b="1" dirty="0" smtClean="0"/>
                  <a:t>Element Of / In the set:</a:t>
                </a:r>
                <a:r>
                  <a:rPr lang="en-US"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smtClean="0">
                  <a:ea typeface="Cambria Math" panose="02040503050406030204" pitchFamily="18" charset="0"/>
                </a:endParaRPr>
              </a:p>
              <a:p>
                <a:r>
                  <a:rPr lang="en-US" b="1" dirty="0"/>
                  <a:t>Empty / Null Set: </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b="1" dirty="0"/>
                  <a:t>  </a:t>
                </a:r>
                <a:r>
                  <a:rPr lang="en-US" dirty="0"/>
                  <a:t>or </a:t>
                </a:r>
                <a14:m>
                  <m:oMath xmlns:m="http://schemas.openxmlformats.org/officeDocument/2006/math">
                    <m:r>
                      <a:rPr lang="en-US" i="1" dirty="0">
                        <a:latin typeface="Cambria Math" panose="02040503050406030204" pitchFamily="18" charset="0"/>
                      </a:rPr>
                      <m:t>{}</m:t>
                    </m:r>
                  </m:oMath>
                </a14:m>
                <a:endParaRPr lang="en-US" dirty="0"/>
              </a:p>
              <a:p>
                <a:r>
                  <a:rPr lang="en-US" b="1" dirty="0">
                    <a:ea typeface="Cambria Math" panose="02040503050406030204" pitchFamily="18" charset="0"/>
                  </a:rPr>
                  <a:t>Therefore: </a:t>
                </a:r>
                <a14:m>
                  <m:oMath xmlns:m="http://schemas.openxmlformats.org/officeDocument/2006/math">
                    <m:r>
                      <a:rPr lang="en-US" i="1">
                        <a:latin typeface="Cambria Math" panose="02040503050406030204" pitchFamily="18" charset="0"/>
                        <a:ea typeface="Cambria Math" panose="02040503050406030204" pitchFamily="18" charset="0"/>
                      </a:rPr>
                      <m:t>∴</m:t>
                    </m:r>
                  </m:oMath>
                </a14:m>
                <a:endParaRPr lang="en-US" dirty="0">
                  <a:ea typeface="Cambria Math" panose="02040503050406030204" pitchFamily="18" charset="0"/>
                </a:endParaRPr>
              </a:p>
              <a:p>
                <a:r>
                  <a:rPr lang="en-US" b="1" dirty="0"/>
                  <a:t>Because:</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endParaRPr lang="en-US" dirty="0">
                  <a:ea typeface="Cambria Math" panose="02040503050406030204" pitchFamily="18" charset="0"/>
                </a:endParaRPr>
              </a:p>
              <a:p>
                <a:r>
                  <a:rPr lang="en-US" sz="2200" b="1" dirty="0" smtClean="0"/>
                  <a:t>For All (</a:t>
                </a:r>
                <a:r>
                  <a:rPr lang="en-US" sz="2200" b="1" dirty="0"/>
                  <a:t>Universal </a:t>
                </a:r>
                <a:r>
                  <a:rPr lang="en-US" sz="2200" b="1" dirty="0" smtClean="0"/>
                  <a:t>Quantifier):</a:t>
                </a:r>
                <a:r>
                  <a:rPr lang="en-US" sz="2200" dirty="0" smtClean="0"/>
                  <a:t>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endParaRPr lang="en-US" sz="2200" dirty="0" smtClean="0">
                  <a:ea typeface="Cambria Math" panose="02040503050406030204" pitchFamily="18" charset="0"/>
                </a:endParaRPr>
              </a:p>
              <a:p>
                <a:r>
                  <a:rPr lang="en-US" sz="1800" b="1" dirty="0" smtClean="0"/>
                  <a:t>There Exists (</a:t>
                </a:r>
                <a:r>
                  <a:rPr lang="en-US" sz="1800" b="1" dirty="0"/>
                  <a:t>Existential </a:t>
                </a:r>
                <a:r>
                  <a:rPr lang="en-US" sz="1800" b="1" dirty="0" smtClean="0"/>
                  <a:t>Quantifier):</a:t>
                </a:r>
                <a:r>
                  <a:rPr lang="en-US" sz="1800"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smtClean="0">
                  <a:ea typeface="Cambria Math" panose="02040503050406030204" pitchFamily="18" charset="0"/>
                </a:endParaRPr>
              </a:p>
              <a:p>
                <a:r>
                  <a:rPr lang="en-US" b="1" dirty="0" smtClean="0"/>
                  <a:t>If and only if:</a:t>
                </a:r>
                <a:r>
                  <a:rPr lang="en-US" dirty="0" smtClean="0"/>
                  <a:t> </a:t>
                </a:r>
                <a14:m>
                  <m:oMath xmlns:m="http://schemas.openxmlformats.org/officeDocument/2006/math">
                    <m:r>
                      <a:rPr lang="en-US" b="0" i="1" smtClean="0">
                        <a:latin typeface="Cambria Math" panose="02040503050406030204" pitchFamily="18" charset="0"/>
                      </a:rPr>
                      <m:t>𝑖𝑓𝑓</m:t>
                    </m:r>
                  </m:oMath>
                </a14:m>
                <a:endParaRPr lang="en-US" dirty="0" smtClean="0"/>
              </a:p>
              <a:p>
                <a:r>
                  <a:rPr lang="en-US" b="1" dirty="0" smtClean="0"/>
                  <a:t>Such That: </a:t>
                </a:r>
                <a14:m>
                  <m:oMath xmlns:m="http://schemas.openxmlformats.org/officeDocument/2006/math">
                    <m:r>
                      <a:rPr lang="en-US" b="1" i="1"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2"/>
                <a:stretch>
                  <a:fillRect l="-1558" t="-3046" b="-5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fontScale="92500" lnSpcReduction="10000"/>
              </a:bodyPr>
              <a:lstStyle/>
              <a:p>
                <a:r>
                  <a:rPr lang="en-US" b="1" dirty="0"/>
                  <a:t>Natural Numbers:</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ℕ</m:t>
                    </m:r>
                  </m:oMath>
                </a14:m>
                <a:endParaRPr lang="en-US" dirty="0"/>
              </a:p>
              <a:p>
                <a:pPr lvl="1"/>
                <a:r>
                  <a:rPr lang="en-US" dirty="0"/>
                  <a:t>Counting numbers</a:t>
                </a:r>
              </a:p>
              <a:p>
                <a:pPr lvl="1"/>
                <a:r>
                  <a:rPr lang="en-US" dirty="0"/>
                  <a:t>Integers from 1 to </a:t>
                </a:r>
                <a14:m>
                  <m:oMath xmlns:m="http://schemas.openxmlformats.org/officeDocument/2006/math">
                    <m:r>
                      <a:rPr lang="en-US" i="1">
                        <a:latin typeface="Cambria Math" panose="02040503050406030204" pitchFamily="18" charset="0"/>
                        <a:ea typeface="Cambria Math" panose="02040503050406030204" pitchFamily="18" charset="0"/>
                      </a:rPr>
                      <m:t>∞</m:t>
                    </m:r>
                  </m:oMath>
                </a14:m>
                <a:endParaRPr lang="en-US" dirty="0"/>
              </a:p>
              <a:p>
                <a:r>
                  <a:rPr lang="en-US" b="1" dirty="0"/>
                  <a:t>Real Numbers:</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ℝ</m:t>
                    </m:r>
                  </m:oMath>
                </a14:m>
                <a:endParaRPr lang="en-US" dirty="0">
                  <a:ea typeface="Cambria Math" panose="02040503050406030204" pitchFamily="18" charset="0"/>
                </a:endParaRPr>
              </a:p>
              <a:p>
                <a:pPr lvl="1"/>
                <a:r>
                  <a:rPr lang="en-US" dirty="0"/>
                  <a:t>Floating point numbers</a:t>
                </a:r>
              </a:p>
              <a:p>
                <a:pPr lvl="1"/>
                <a:r>
                  <a:rPr lang="en-US" dirty="0" smtClean="0"/>
                  <a:t>Decimals</a:t>
                </a:r>
              </a:p>
              <a:p>
                <a:pPr lvl="1"/>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to </a:t>
                </a:r>
                <a14:m>
                  <m:oMath xmlns:m="http://schemas.openxmlformats.org/officeDocument/2006/math">
                    <m:r>
                      <a:rPr lang="en-US" i="1">
                        <a:latin typeface="Cambria Math" panose="02040503050406030204" pitchFamily="18" charset="0"/>
                        <a:ea typeface="Cambria Math" panose="02040503050406030204" pitchFamily="18" charset="0"/>
                      </a:rPr>
                      <m:t>∞</m:t>
                    </m:r>
                  </m:oMath>
                </a14:m>
                <a:endParaRPr lang="en-US" dirty="0"/>
              </a:p>
              <a:p>
                <a:r>
                  <a:rPr lang="en-US" b="1" dirty="0" smtClean="0"/>
                  <a:t>Integers:</a:t>
                </a:r>
                <a:r>
                  <a:rPr lang="en-US"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ℤ</m:t>
                    </m:r>
                  </m:oMath>
                </a14:m>
                <a:endParaRPr lang="en-US" dirty="0" smtClean="0"/>
              </a:p>
              <a:p>
                <a:pPr lvl="1"/>
                <a:r>
                  <a:rPr lang="en-US" dirty="0" smtClean="0"/>
                  <a:t>Integers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to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smtClean="0">
                  <a:ea typeface="Cambria Math" panose="02040503050406030204" pitchFamily="18" charset="0"/>
                </a:endParaRP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3"/>
                <a:stretch>
                  <a:fillRect l="-1556" t="-3046"/>
                </a:stretch>
              </a:blipFill>
            </p:spPr>
            <p:txBody>
              <a:bodyPr/>
              <a:lstStyle/>
              <a:p>
                <a:r>
                  <a:rPr lang="en-US">
                    <a:noFill/>
                  </a:rPr>
                  <a:t> </a:t>
                </a:r>
              </a:p>
            </p:txBody>
          </p:sp>
        </mc:Fallback>
      </mc:AlternateContent>
    </p:spTree>
    <p:extLst>
      <p:ext uri="{BB962C8B-B14F-4D97-AF65-F5344CB8AC3E}">
        <p14:creationId xmlns:p14="http://schemas.microsoft.com/office/powerpoint/2010/main" val="3461123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Venn Diagram</a:t>
            </a:r>
            <a:endParaRPr lang="en-US" dirty="0"/>
          </a:p>
        </p:txBody>
      </p:sp>
      <p:sp>
        <p:nvSpPr>
          <p:cNvPr id="6" name="Content Placeholder 5"/>
          <p:cNvSpPr>
            <a:spLocks noGrp="1"/>
          </p:cNvSpPr>
          <p:nvPr>
            <p:ph sz="half" idx="1"/>
          </p:nvPr>
        </p:nvSpPr>
        <p:spPr/>
        <p:txBody>
          <a:bodyPr/>
          <a:lstStyle/>
          <a:p>
            <a:r>
              <a:rPr lang="en-US" dirty="0" smtClean="0"/>
              <a:t>Diagrams used to convey the concepts of set theory</a:t>
            </a:r>
            <a:endParaRPr lang="en-US" dirty="0"/>
          </a:p>
        </p:txBody>
      </p:sp>
      <p:graphicFrame>
        <p:nvGraphicFramePr>
          <p:cNvPr id="7" name="Content Placeholder 4"/>
          <p:cNvGraphicFramePr>
            <a:graphicFrameLocks noGrp="1"/>
          </p:cNvGraphicFramePr>
          <p:nvPr>
            <p:ph sz="half" idx="2"/>
            <p:extLst/>
          </p:nvPr>
        </p:nvGraphicFramePr>
        <p:xfrm>
          <a:off x="5594350" y="2336800"/>
          <a:ext cx="4700588"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9189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p:txBody>
              <a:bodyPr/>
              <a:lstStyle/>
              <a:p>
                <a:r>
                  <a:rPr lang="en-US" dirty="0" smtClean="0"/>
                  <a:t>“If </a:t>
                </a:r>
                <a14:m>
                  <m:oMath xmlns:m="http://schemas.openxmlformats.org/officeDocument/2006/math">
                    <m:r>
                      <a:rPr lang="en-US" i="1" dirty="0" smtClean="0">
                        <a:latin typeface="Cambria Math" panose="02040503050406030204" pitchFamily="18" charset="0"/>
                      </a:rPr>
                      <m:t>𝐴</m:t>
                    </m:r>
                  </m:oMath>
                </a14:m>
                <a:r>
                  <a:rPr lang="en-US" dirty="0" smtClean="0"/>
                  <a:t> and </a:t>
                </a:r>
                <a14:m>
                  <m:oMath xmlns:m="http://schemas.openxmlformats.org/officeDocument/2006/math">
                    <m:r>
                      <a:rPr lang="en-US" i="1" dirty="0" smtClean="0">
                        <a:latin typeface="Cambria Math" panose="02040503050406030204" pitchFamily="18" charset="0"/>
                      </a:rPr>
                      <m:t>𝐵</m:t>
                    </m:r>
                  </m:oMath>
                </a14:m>
                <a:r>
                  <a:rPr lang="en-US" dirty="0" smtClean="0"/>
                  <a:t> are sets, than </a:t>
                </a:r>
                <a14:m>
                  <m:oMath xmlns:m="http://schemas.openxmlformats.org/officeDocument/2006/math">
                    <m:r>
                      <a:rPr lang="en-US" i="1" dirty="0" smtClean="0">
                        <a:latin typeface="Cambria Math" panose="02040503050406030204" pitchFamily="18" charset="0"/>
                      </a:rPr>
                      <m:t>𝐴</m:t>
                    </m:r>
                  </m:oMath>
                </a14:m>
                <a:r>
                  <a:rPr lang="en-US" dirty="0" smtClean="0"/>
                  <a:t> is a subset of </a:t>
                </a:r>
                <a14:m>
                  <m:oMath xmlns:m="http://schemas.openxmlformats.org/officeDocument/2006/math">
                    <m:r>
                      <a:rPr lang="en-US" i="1" dirty="0" smtClean="0">
                        <a:latin typeface="Cambria Math" panose="02040503050406030204" pitchFamily="18" charset="0"/>
                      </a:rPr>
                      <m:t>𝐵</m:t>
                    </m:r>
                  </m:oMath>
                </a14:m>
                <a:r>
                  <a:rPr lang="en-US" dirty="0" smtClean="0"/>
                  <a:t>, if and only if every element of </a:t>
                </a:r>
                <a14:m>
                  <m:oMath xmlns:m="http://schemas.openxmlformats.org/officeDocument/2006/math">
                    <m:r>
                      <a:rPr lang="en-US" i="1" dirty="0" smtClean="0">
                        <a:latin typeface="Cambria Math" panose="02040503050406030204" pitchFamily="18" charset="0"/>
                      </a:rPr>
                      <m:t>𝐴</m:t>
                    </m:r>
                  </m:oMath>
                </a14:m>
                <a:r>
                  <a:rPr lang="en-US" dirty="0" smtClean="0"/>
                  <a:t> is also an element of </a:t>
                </a:r>
                <a14:m>
                  <m:oMath xmlns:m="http://schemas.openxmlformats.org/officeDocument/2006/math">
                    <m:r>
                      <a:rPr lang="en-US" i="1" dirty="0" smtClean="0">
                        <a:latin typeface="Cambria Math" panose="02040503050406030204" pitchFamily="18" charset="0"/>
                      </a:rPr>
                      <m:t>𝐵</m:t>
                    </m:r>
                  </m:oMath>
                </a14:m>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𝑖𝑓</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𝑡h𝑒𝑛</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oMath>
                  </m:oMathPara>
                </a14:m>
                <a:endParaRPr lang="en-US" dirty="0"/>
              </a:p>
              <a:p>
                <a:endParaRPr lang="en-US" dirty="0"/>
              </a:p>
              <a:p>
                <a:r>
                  <a:rPr lang="en-US" dirty="0" smtClean="0"/>
                  <a:t>Denoted </a:t>
                </a:r>
                <a14:m>
                  <m:oMath xmlns:m="http://schemas.openxmlformats.org/officeDocument/2006/math">
                    <m:r>
                      <a:rPr lang="en-US" b="0" i="1" smtClean="0">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blipFill rotWithShape="0">
                <a:blip r:embed="rId2"/>
                <a:stretch>
                  <a:fillRect l="-1818" t="-2369" r="-2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half" idx="2"/>
              </p:nvPr>
            </p:nvSpPr>
            <p:spPr/>
            <p:txBody>
              <a:bodyPr/>
              <a:lstStyle/>
              <a:p>
                <a:r>
                  <a:rPr lang="en-US" dirty="0" smtClean="0"/>
                  <a:t>Example</a:t>
                </a:r>
              </a:p>
              <a:p>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 {1, 2, 3}</m:t>
                    </m:r>
                  </m:oMath>
                </a14:m>
                <a:endParaRPr lang="en-US" dirty="0" smtClean="0"/>
              </a:p>
              <a:p>
                <a14:m>
                  <m:oMath xmlns:m="http://schemas.openxmlformats.org/officeDocument/2006/math">
                    <m:r>
                      <a:rPr lang="en-US" i="1" dirty="0" smtClean="0">
                        <a:latin typeface="Cambria Math" panose="02040503050406030204" pitchFamily="18" charset="0"/>
                      </a:rPr>
                      <m:t>𝐵</m:t>
                    </m:r>
                    <m:r>
                      <a:rPr lang="en-US" i="1" dirty="0" smtClean="0">
                        <a:latin typeface="Cambria Math" panose="02040503050406030204" pitchFamily="18" charset="0"/>
                      </a:rPr>
                      <m:t> = {1, 2, 3, 4, 5, 6}</m:t>
                    </m:r>
                  </m:oMath>
                </a14:m>
                <a:endParaRPr lang="en-US" dirty="0" smtClean="0"/>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blipFill rotWithShape="0">
                <a:blip r:embed="rId3"/>
                <a:stretch>
                  <a:fillRect l="-1816" t="-2369"/>
                </a:stretch>
              </a:blipFill>
            </p:spPr>
            <p:txBody>
              <a:bodyPr/>
              <a:lstStyle/>
              <a:p>
                <a:r>
                  <a:rPr lang="en-US">
                    <a:noFill/>
                  </a:rPr>
                  <a:t> </a:t>
                </a:r>
              </a:p>
            </p:txBody>
          </p:sp>
        </mc:Fallback>
      </mc:AlternateContent>
      <p:graphicFrame>
        <p:nvGraphicFramePr>
          <p:cNvPr id="6" name="Diagram 5"/>
          <p:cNvGraphicFramePr/>
          <p:nvPr>
            <p:extLst/>
          </p:nvPr>
        </p:nvGraphicFramePr>
        <p:xfrm>
          <a:off x="5594123" y="3829050"/>
          <a:ext cx="3721099" cy="24807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6612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Recursion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780769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0321" y="2320397"/>
            <a:ext cx="8924998" cy="25811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Subset Code</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err="1" smtClean="0">
                <a:solidFill>
                  <a:srgbClr val="0000FF"/>
                </a:solidFill>
              </a:rPr>
              <a:t>var</a:t>
            </a:r>
            <a:r>
              <a:rPr lang="en-US" sz="3600" dirty="0" smtClean="0">
                <a:solidFill>
                  <a:srgbClr val="0000FF"/>
                </a:solidFill>
              </a:rPr>
              <a:t> </a:t>
            </a:r>
            <a:r>
              <a:rPr lang="en-US" sz="3600" dirty="0">
                <a:solidFill>
                  <a:schemeClr val="bg1"/>
                </a:solidFill>
              </a:rPr>
              <a:t>a =</a:t>
            </a:r>
            <a:r>
              <a:rPr lang="en-US" sz="3600" dirty="0"/>
              <a:t> </a:t>
            </a:r>
            <a:r>
              <a:rPr lang="en-US" sz="3600" dirty="0">
                <a:solidFill>
                  <a:srgbClr val="0000FF"/>
                </a:solidFill>
              </a:rPr>
              <a:t>new</a:t>
            </a:r>
            <a:r>
              <a:rPr lang="en-US" sz="3600" dirty="0"/>
              <a:t> </a:t>
            </a:r>
            <a:r>
              <a:rPr lang="en-US" sz="3600" dirty="0">
                <a:solidFill>
                  <a:srgbClr val="2B91B1"/>
                </a:solidFill>
              </a:rPr>
              <a:t>List</a:t>
            </a:r>
            <a:r>
              <a:rPr lang="en-US" sz="3600" dirty="0">
                <a:solidFill>
                  <a:schemeClr val="bg1"/>
                </a:solidFill>
              </a:rPr>
              <a:t>&lt;</a:t>
            </a:r>
            <a:r>
              <a:rPr lang="en-US" sz="3600" dirty="0">
                <a:solidFill>
                  <a:srgbClr val="0000FF"/>
                </a:solidFill>
              </a:rPr>
              <a:t>int</a:t>
            </a:r>
            <a:r>
              <a:rPr lang="en-US" sz="3600" dirty="0">
                <a:solidFill>
                  <a:schemeClr val="bg1"/>
                </a:solidFill>
              </a:rPr>
              <a:t>&gt; { 1, 2, 3 };</a:t>
            </a:r>
          </a:p>
          <a:p>
            <a:pPr marL="0" indent="0">
              <a:buNone/>
            </a:pPr>
            <a:r>
              <a:rPr lang="en-US" sz="3600" dirty="0" err="1" smtClean="0">
                <a:solidFill>
                  <a:srgbClr val="0000FF"/>
                </a:solidFill>
              </a:rPr>
              <a:t>var</a:t>
            </a:r>
            <a:r>
              <a:rPr lang="en-US" sz="3600" dirty="0" smtClean="0">
                <a:solidFill>
                  <a:srgbClr val="0000FF"/>
                </a:solidFill>
              </a:rPr>
              <a:t> </a:t>
            </a:r>
            <a:r>
              <a:rPr lang="en-US" sz="3600" dirty="0">
                <a:solidFill>
                  <a:schemeClr val="bg1"/>
                </a:solidFill>
              </a:rPr>
              <a:t>b =</a:t>
            </a:r>
            <a:r>
              <a:rPr lang="en-US" sz="3600" dirty="0"/>
              <a:t> </a:t>
            </a:r>
            <a:r>
              <a:rPr lang="en-US" sz="3600" dirty="0">
                <a:solidFill>
                  <a:srgbClr val="0000FF"/>
                </a:solidFill>
              </a:rPr>
              <a:t>new</a:t>
            </a:r>
            <a:r>
              <a:rPr lang="en-US" sz="3600" dirty="0"/>
              <a:t> </a:t>
            </a:r>
            <a:r>
              <a:rPr lang="en-US" sz="3600" dirty="0">
                <a:solidFill>
                  <a:srgbClr val="2B91B1"/>
                </a:solidFill>
              </a:rPr>
              <a:t>List</a:t>
            </a:r>
            <a:r>
              <a:rPr lang="en-US" sz="3600" dirty="0">
                <a:solidFill>
                  <a:schemeClr val="bg1"/>
                </a:solidFill>
              </a:rPr>
              <a:t>&lt;</a:t>
            </a:r>
            <a:r>
              <a:rPr lang="en-US" sz="3600" dirty="0">
                <a:solidFill>
                  <a:srgbClr val="0000FF"/>
                </a:solidFill>
              </a:rPr>
              <a:t>int</a:t>
            </a:r>
            <a:r>
              <a:rPr lang="en-US" sz="3600" dirty="0">
                <a:solidFill>
                  <a:schemeClr val="bg1"/>
                </a:solidFill>
              </a:rPr>
              <a:t>&gt; { 1, 2, 5, 3, 4, 3, 6 };</a:t>
            </a:r>
          </a:p>
          <a:p>
            <a:endParaRPr lang="en-US" sz="3600" dirty="0"/>
          </a:p>
          <a:p>
            <a:pPr marL="0" indent="0">
              <a:buNone/>
            </a:pPr>
            <a:r>
              <a:rPr lang="en-US" sz="3600" dirty="0" err="1" smtClean="0">
                <a:solidFill>
                  <a:srgbClr val="0000FF"/>
                </a:solidFill>
              </a:rPr>
              <a:t>bool</a:t>
            </a:r>
            <a:r>
              <a:rPr lang="en-US" sz="3600" dirty="0" smtClean="0"/>
              <a:t> </a:t>
            </a:r>
            <a:r>
              <a:rPr lang="en-US" sz="3600" dirty="0">
                <a:solidFill>
                  <a:schemeClr val="bg1"/>
                </a:solidFill>
              </a:rPr>
              <a:t>result = !</a:t>
            </a:r>
            <a:r>
              <a:rPr lang="en-US" sz="3600" dirty="0" err="1">
                <a:solidFill>
                  <a:schemeClr val="bg1"/>
                </a:solidFill>
              </a:rPr>
              <a:t>a.Except</a:t>
            </a:r>
            <a:r>
              <a:rPr lang="en-US" sz="3600" dirty="0">
                <a:solidFill>
                  <a:schemeClr val="bg1"/>
                </a:solidFill>
              </a:rPr>
              <a:t>(b).Any();</a:t>
            </a:r>
          </a:p>
        </p:txBody>
      </p:sp>
    </p:spTree>
    <p:extLst>
      <p:ext uri="{BB962C8B-B14F-4D97-AF65-F5344CB8AC3E}">
        <p14:creationId xmlns:p14="http://schemas.microsoft.com/office/powerpoint/2010/main" val="38079793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Equality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r>
                  <a:rPr lang="en-US" dirty="0" smtClean="0"/>
                  <a:t>“Given sets </a:t>
                </a:r>
                <a14:m>
                  <m:oMath xmlns:m="http://schemas.openxmlformats.org/officeDocument/2006/math">
                    <m:r>
                      <a:rPr lang="en-US" i="1" dirty="0" smtClean="0">
                        <a:latin typeface="Cambria Math" panose="02040503050406030204" pitchFamily="18" charset="0"/>
                      </a:rPr>
                      <m:t>𝐴</m:t>
                    </m:r>
                  </m:oMath>
                </a14:m>
                <a:r>
                  <a:rPr lang="en-US" dirty="0" smtClean="0"/>
                  <a:t> and </a:t>
                </a:r>
                <a14:m>
                  <m:oMath xmlns:m="http://schemas.openxmlformats.org/officeDocument/2006/math">
                    <m:r>
                      <a:rPr lang="en-US" i="1" dirty="0" smtClean="0">
                        <a:latin typeface="Cambria Math" panose="02040503050406030204" pitchFamily="18" charset="0"/>
                      </a:rPr>
                      <m:t>𝐵</m:t>
                    </m:r>
                  </m:oMath>
                </a14:m>
                <a:r>
                  <a:rPr lang="en-US" dirty="0" smtClean="0"/>
                  <a:t>, </a:t>
                </a:r>
                <a14:m>
                  <m:oMath xmlns:m="http://schemas.openxmlformats.org/officeDocument/2006/math">
                    <m:r>
                      <a:rPr lang="en-US" i="1" dirty="0">
                        <a:latin typeface="Cambria Math" panose="02040503050406030204" pitchFamily="18" charset="0"/>
                      </a:rPr>
                      <m:t>𝐴</m:t>
                    </m:r>
                  </m:oMath>
                </a14:m>
                <a:r>
                  <a:rPr lang="en-US" dirty="0" smtClean="0"/>
                  <a:t> </a:t>
                </a:r>
                <a:r>
                  <a:rPr lang="en-US" b="1" dirty="0" smtClean="0"/>
                  <a:t>equals</a:t>
                </a:r>
                <a:r>
                  <a:rPr lang="en-US" dirty="0" smtClean="0"/>
                  <a:t> </a:t>
                </a:r>
                <a14:m>
                  <m:oMath xmlns:m="http://schemas.openxmlformats.org/officeDocument/2006/math">
                    <m:r>
                      <a:rPr lang="en-US" i="1" dirty="0">
                        <a:latin typeface="Cambria Math" panose="02040503050406030204" pitchFamily="18" charset="0"/>
                      </a:rPr>
                      <m:t>𝐵</m:t>
                    </m:r>
                    <m:r>
                      <a:rPr lang="en-US" i="1" dirty="0">
                        <a:latin typeface="Cambria Math" panose="02040503050406030204" pitchFamily="18" charset="0"/>
                      </a:rPr>
                      <m:t> </m:t>
                    </m:r>
                  </m:oMath>
                </a14:m>
                <a:r>
                  <a:rPr lang="en-US" dirty="0" smtClean="0"/>
                  <a:t>if and only if every element of </a:t>
                </a:r>
                <a14:m>
                  <m:oMath xmlns:m="http://schemas.openxmlformats.org/officeDocument/2006/math">
                    <m:r>
                      <a:rPr lang="en-US" i="1" dirty="0">
                        <a:latin typeface="Cambria Math" panose="02040503050406030204" pitchFamily="18" charset="0"/>
                      </a:rPr>
                      <m:t>𝐴</m:t>
                    </m:r>
                  </m:oMath>
                </a14:m>
                <a:r>
                  <a:rPr lang="en-US" dirty="0" smtClean="0"/>
                  <a:t> is in </a:t>
                </a:r>
                <a14:m>
                  <m:oMath xmlns:m="http://schemas.openxmlformats.org/officeDocument/2006/math">
                    <m:r>
                      <a:rPr lang="en-US" i="1" dirty="0">
                        <a:latin typeface="Cambria Math" panose="02040503050406030204" pitchFamily="18" charset="0"/>
                      </a:rPr>
                      <m:t>𝐵</m:t>
                    </m:r>
                    <m:r>
                      <a:rPr lang="en-US" i="1" dirty="0">
                        <a:latin typeface="Cambria Math" panose="02040503050406030204" pitchFamily="18" charset="0"/>
                      </a:rPr>
                      <m:t> </m:t>
                    </m:r>
                  </m:oMath>
                </a14:m>
                <a:r>
                  <a:rPr lang="en-US" dirty="0" smtClean="0"/>
                  <a:t>and every element of </a:t>
                </a:r>
                <a14:m>
                  <m:oMath xmlns:m="http://schemas.openxmlformats.org/officeDocument/2006/math">
                    <m:r>
                      <a:rPr lang="en-US" i="1" dirty="0">
                        <a:latin typeface="Cambria Math" panose="02040503050406030204" pitchFamily="18" charset="0"/>
                      </a:rPr>
                      <m:t>𝐵</m:t>
                    </m:r>
                    <m:r>
                      <a:rPr lang="en-US" i="1" dirty="0">
                        <a:latin typeface="Cambria Math" panose="02040503050406030204" pitchFamily="18" charset="0"/>
                      </a:rPr>
                      <m:t> </m:t>
                    </m:r>
                  </m:oMath>
                </a14:m>
                <a:r>
                  <a:rPr lang="en-US" dirty="0" smtClean="0"/>
                  <a:t>is in </a:t>
                </a:r>
                <a14:m>
                  <m:oMath xmlns:m="http://schemas.openxmlformats.org/officeDocument/2006/math">
                    <m:r>
                      <a:rPr lang="en-US" i="1" dirty="0">
                        <a:latin typeface="Cambria Math" panose="02040503050406030204" pitchFamily="18" charset="0"/>
                      </a:rPr>
                      <m:t>𝐴</m:t>
                    </m:r>
                  </m:oMath>
                </a14:m>
                <a:r>
                  <a:rPr lang="en-US" dirty="0" smtClean="0"/>
                  <a:t>.”</a:t>
                </a:r>
              </a:p>
              <a:p>
                <a:pPr marL="0" indent="0" algn="ctr">
                  <a:buNone/>
                </a:pPr>
                <a14:m>
                  <m:oMath xmlns:m="http://schemas.openxmlformats.org/officeDocument/2006/math">
                    <m:r>
                      <a:rPr lang="en-US" b="1" i="1">
                        <a:latin typeface="Cambria Math" panose="02040503050406030204" pitchFamily="18" charset="0"/>
                        <a:ea typeface="Cambria Math" panose="02040503050406030204" pitchFamily="18" charset="0"/>
                      </a:rPr>
                      <m:t>𝑨</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𝑩</m:t>
                    </m:r>
                  </m:oMath>
                </a14:m>
                <a:r>
                  <a:rPr lang="en-US" dirty="0"/>
                  <a:t> and </a:t>
                </a:r>
                <a14:m>
                  <m:oMath xmlns:m="http://schemas.openxmlformats.org/officeDocument/2006/math">
                    <m:r>
                      <a:rPr lang="en-US" b="1">
                        <a:latin typeface="Cambria Math" panose="02040503050406030204" pitchFamily="18" charset="0"/>
                        <a:ea typeface="Cambria Math" panose="02040503050406030204" pitchFamily="18" charset="0"/>
                      </a:rPr>
                      <m:t>𝐁</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𝑨</m:t>
                    </m:r>
                  </m:oMath>
                </a14:m>
                <a:endParaRPr lang="en-US" b="1" dirty="0">
                  <a:ea typeface="Cambria Math" panose="02040503050406030204" pitchFamily="18" charset="0"/>
                </a:endParaRPr>
              </a:p>
              <a:p>
                <a:r>
                  <a:rPr lang="en-US" dirty="0" smtClean="0"/>
                  <a:t>Denoted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endParaRPr lang="en-US" dirty="0" smtClean="0"/>
              </a:p>
              <a:p>
                <a:endParaRPr lang="en-US" dirty="0" smtClean="0"/>
              </a:p>
              <a:p>
                <a:pPr marL="0" indent="0">
                  <a:buNone/>
                </a:pPr>
                <a:r>
                  <a:rPr lang="en-US" dirty="0"/>
                  <a:t>	</a:t>
                </a:r>
                <a:endParaRPr lang="en-US" b="1"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2"/>
                <a:stretch>
                  <a:fillRect l="-1818" t="-2369" r="-10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lstStyle/>
              <a:p>
                <a:r>
                  <a:rPr lang="en-US" dirty="0"/>
                  <a:t>Example</a:t>
                </a:r>
              </a:p>
              <a:p>
                <a14:m>
                  <m:oMath xmlns:m="http://schemas.openxmlformats.org/officeDocument/2006/math">
                    <m:r>
                      <a:rPr lang="en-US" i="1" dirty="0">
                        <a:latin typeface="Cambria Math" panose="02040503050406030204" pitchFamily="18" charset="0"/>
                      </a:rPr>
                      <m:t>𝐴</m:t>
                    </m:r>
                    <m:r>
                      <a:rPr lang="en-US" i="1" dirty="0">
                        <a:latin typeface="Cambria Math" panose="02040503050406030204" pitchFamily="18" charset="0"/>
                      </a:rPr>
                      <m:t> = {1, 2, 3}</m:t>
                    </m:r>
                  </m:oMath>
                </a14:m>
                <a:endParaRPr lang="en-US" dirty="0"/>
              </a:p>
              <a:p>
                <a14:m>
                  <m:oMath xmlns:m="http://schemas.openxmlformats.org/officeDocument/2006/math">
                    <m:r>
                      <a:rPr lang="en-US" i="1" dirty="0">
                        <a:latin typeface="Cambria Math" panose="02040503050406030204" pitchFamily="18" charset="0"/>
                      </a:rPr>
                      <m:t>𝐵</m:t>
                    </m:r>
                    <m:r>
                      <a:rPr lang="en-US" i="1" dirty="0">
                        <a:latin typeface="Cambria Math" panose="02040503050406030204" pitchFamily="18" charset="0"/>
                      </a:rPr>
                      <m:t> = {1, 2, 3}</m:t>
                    </m:r>
                  </m:oMath>
                </a14:m>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3"/>
                <a:stretch>
                  <a:fillRect l="-1816" t="-2369"/>
                </a:stretch>
              </a:blipFill>
            </p:spPr>
            <p:txBody>
              <a:bodyPr/>
              <a:lstStyle/>
              <a:p>
                <a:r>
                  <a:rPr lang="en-US">
                    <a:noFill/>
                  </a:rPr>
                  <a:t> </a:t>
                </a:r>
              </a:p>
            </p:txBody>
          </p:sp>
        </mc:Fallback>
      </mc:AlternateContent>
      <p:graphicFrame>
        <p:nvGraphicFramePr>
          <p:cNvPr id="5" name="Diagram 4"/>
          <p:cNvGraphicFramePr/>
          <p:nvPr>
            <p:extLst/>
          </p:nvPr>
        </p:nvGraphicFramePr>
        <p:xfrm>
          <a:off x="6089195" y="3947583"/>
          <a:ext cx="2730956" cy="22436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5"/>
          <p:cNvGraphicFramePr/>
          <p:nvPr>
            <p:extLst/>
          </p:nvPr>
        </p:nvGraphicFramePr>
        <p:xfrm>
          <a:off x="8489495" y="3909483"/>
          <a:ext cx="2730956" cy="224366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7275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0321" y="2328635"/>
            <a:ext cx="7203290" cy="25152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dirty="0" smtClean="0"/>
              <a:t>Set Equality Code</a:t>
            </a:r>
            <a:endParaRPr lang="en-US" dirty="0"/>
          </a:p>
        </p:txBody>
      </p:sp>
      <p:sp>
        <p:nvSpPr>
          <p:cNvPr id="6" name="Content Placeholder 5"/>
          <p:cNvSpPr>
            <a:spLocks noGrp="1"/>
          </p:cNvSpPr>
          <p:nvPr>
            <p:ph idx="1"/>
          </p:nvPr>
        </p:nvSpPr>
        <p:spPr/>
        <p:txBody>
          <a:bodyPr>
            <a:normAutofit/>
          </a:bodyPr>
          <a:lstStyle/>
          <a:p>
            <a:pPr marL="0" indent="0">
              <a:buNone/>
            </a:pPr>
            <a:r>
              <a:rPr lang="en-US" sz="3600" dirty="0" err="1">
                <a:solidFill>
                  <a:srgbClr val="0000FF"/>
                </a:solidFill>
              </a:rPr>
              <a:t>var</a:t>
            </a:r>
            <a:r>
              <a:rPr lang="en-US" sz="3600" dirty="0">
                <a:solidFill>
                  <a:srgbClr val="0000FF"/>
                </a:solidFill>
              </a:rPr>
              <a:t> </a:t>
            </a:r>
            <a:r>
              <a:rPr lang="en-US" sz="3600" dirty="0">
                <a:solidFill>
                  <a:schemeClr val="bg1"/>
                </a:solidFill>
              </a:rPr>
              <a:t>a =</a:t>
            </a:r>
            <a:r>
              <a:rPr lang="en-US" sz="3600" dirty="0"/>
              <a:t> </a:t>
            </a:r>
            <a:r>
              <a:rPr lang="en-US" sz="3600" dirty="0">
                <a:solidFill>
                  <a:srgbClr val="0000FF"/>
                </a:solidFill>
              </a:rPr>
              <a:t>new</a:t>
            </a:r>
            <a:r>
              <a:rPr lang="en-US" sz="3600" dirty="0"/>
              <a:t> </a:t>
            </a:r>
            <a:r>
              <a:rPr lang="en-US" sz="3600" dirty="0">
                <a:solidFill>
                  <a:srgbClr val="2B91B1"/>
                </a:solidFill>
              </a:rPr>
              <a:t>List</a:t>
            </a:r>
            <a:r>
              <a:rPr lang="en-US" sz="3600" dirty="0">
                <a:solidFill>
                  <a:schemeClr val="bg1"/>
                </a:solidFill>
              </a:rPr>
              <a:t>&lt;</a:t>
            </a:r>
            <a:r>
              <a:rPr lang="en-US" sz="3600" dirty="0">
                <a:solidFill>
                  <a:srgbClr val="0000FF"/>
                </a:solidFill>
              </a:rPr>
              <a:t>int</a:t>
            </a:r>
            <a:r>
              <a:rPr lang="en-US" sz="3600" dirty="0">
                <a:solidFill>
                  <a:schemeClr val="bg1"/>
                </a:solidFill>
              </a:rPr>
              <a:t>&gt; { 1, 2, 3 };</a:t>
            </a:r>
          </a:p>
          <a:p>
            <a:pPr marL="0" indent="0">
              <a:buNone/>
            </a:pPr>
            <a:r>
              <a:rPr lang="en-US" sz="3600" dirty="0" err="1" smtClean="0">
                <a:solidFill>
                  <a:srgbClr val="0000FF"/>
                </a:solidFill>
              </a:rPr>
              <a:t>var</a:t>
            </a:r>
            <a:r>
              <a:rPr lang="en-US" sz="3600" dirty="0" smtClean="0">
                <a:solidFill>
                  <a:srgbClr val="0000FF"/>
                </a:solidFill>
              </a:rPr>
              <a:t> </a:t>
            </a:r>
            <a:r>
              <a:rPr lang="en-US" sz="3600" dirty="0">
                <a:solidFill>
                  <a:schemeClr val="bg1"/>
                </a:solidFill>
              </a:rPr>
              <a:t>b =</a:t>
            </a:r>
            <a:r>
              <a:rPr lang="en-US" sz="3600" dirty="0"/>
              <a:t> </a:t>
            </a:r>
            <a:r>
              <a:rPr lang="en-US" sz="3600" dirty="0">
                <a:solidFill>
                  <a:srgbClr val="0000FF"/>
                </a:solidFill>
              </a:rPr>
              <a:t>new</a:t>
            </a:r>
            <a:r>
              <a:rPr lang="en-US" sz="3600" dirty="0"/>
              <a:t> </a:t>
            </a:r>
            <a:r>
              <a:rPr lang="en-US" sz="3600" dirty="0">
                <a:solidFill>
                  <a:srgbClr val="2B91B1"/>
                </a:solidFill>
              </a:rPr>
              <a:t>List</a:t>
            </a:r>
            <a:r>
              <a:rPr lang="en-US" sz="3600" dirty="0">
                <a:solidFill>
                  <a:schemeClr val="bg1"/>
                </a:solidFill>
              </a:rPr>
              <a:t>&lt;</a:t>
            </a:r>
            <a:r>
              <a:rPr lang="en-US" sz="3600" dirty="0">
                <a:solidFill>
                  <a:srgbClr val="0000FF"/>
                </a:solidFill>
              </a:rPr>
              <a:t>int</a:t>
            </a:r>
            <a:r>
              <a:rPr lang="en-US" sz="3600" dirty="0">
                <a:solidFill>
                  <a:schemeClr val="bg1"/>
                </a:solidFill>
              </a:rPr>
              <a:t>&gt; { 1, 2, 3 };</a:t>
            </a:r>
          </a:p>
          <a:p>
            <a:pPr marL="0" indent="0">
              <a:buNone/>
            </a:pPr>
            <a:endParaRPr lang="en-US" sz="3600" dirty="0" smtClean="0"/>
          </a:p>
          <a:p>
            <a:pPr marL="0" indent="0">
              <a:buNone/>
            </a:pPr>
            <a:r>
              <a:rPr lang="en-US" sz="3600" dirty="0" err="1" smtClean="0">
                <a:solidFill>
                  <a:srgbClr val="0000FF"/>
                </a:solidFill>
              </a:rPr>
              <a:t>bool</a:t>
            </a:r>
            <a:r>
              <a:rPr lang="en-US" sz="3600" dirty="0" smtClean="0">
                <a:solidFill>
                  <a:srgbClr val="0000FF"/>
                </a:solidFill>
              </a:rPr>
              <a:t> </a:t>
            </a:r>
            <a:r>
              <a:rPr lang="en-US" sz="3600" dirty="0">
                <a:solidFill>
                  <a:schemeClr val="bg1"/>
                </a:solidFill>
              </a:rPr>
              <a:t>result = </a:t>
            </a:r>
            <a:r>
              <a:rPr lang="en-US" sz="3600" dirty="0" err="1">
                <a:solidFill>
                  <a:schemeClr val="bg1"/>
                </a:solidFill>
              </a:rPr>
              <a:t>a.SequenceEqual</a:t>
            </a:r>
            <a:r>
              <a:rPr lang="en-US" sz="3600" dirty="0">
                <a:solidFill>
                  <a:schemeClr val="bg1"/>
                </a:solidFill>
              </a:rPr>
              <a:t>(b);</a:t>
            </a:r>
          </a:p>
        </p:txBody>
      </p:sp>
    </p:spTree>
    <p:extLst>
      <p:ext uri="{BB962C8B-B14F-4D97-AF65-F5344CB8AC3E}">
        <p14:creationId xmlns:p14="http://schemas.microsoft.com/office/powerpoint/2010/main" val="17431380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Set</a:t>
            </a:r>
            <a:endParaRPr lang="en-US" dirty="0"/>
          </a:p>
        </p:txBody>
      </p:sp>
      <p:sp>
        <p:nvSpPr>
          <p:cNvPr id="3" name="Content Placeholder 2"/>
          <p:cNvSpPr>
            <a:spLocks noGrp="1"/>
          </p:cNvSpPr>
          <p:nvPr>
            <p:ph sz="half" idx="1"/>
          </p:nvPr>
        </p:nvSpPr>
        <p:spPr/>
        <p:txBody>
          <a:bodyPr/>
          <a:lstStyle/>
          <a:p>
            <a:r>
              <a:rPr lang="en-US" dirty="0" smtClean="0"/>
              <a:t>“the set of all objects within a given context”</a:t>
            </a:r>
          </a:p>
          <a:p>
            <a:r>
              <a:rPr lang="en-US" dirty="0" smtClean="0"/>
              <a:t>Denoted as U</a:t>
            </a:r>
            <a:endParaRPr lang="en-US" dirty="0"/>
          </a:p>
          <a:p>
            <a:r>
              <a:rPr lang="en-US" dirty="0" smtClean="0"/>
              <a:t>Shown as a box around a Venn diagram.</a:t>
            </a:r>
            <a:endParaRPr lang="en-US" dirty="0"/>
          </a:p>
        </p:txBody>
      </p:sp>
      <p:sp>
        <p:nvSpPr>
          <p:cNvPr id="5" name="Rectangle 4"/>
          <p:cNvSpPr/>
          <p:nvPr/>
        </p:nvSpPr>
        <p:spPr>
          <a:xfrm>
            <a:off x="1009650" y="4410075"/>
            <a:ext cx="3771900" cy="173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prstClr val="white"/>
                </a:solidFill>
              </a:rPr>
              <a:t>U</a:t>
            </a:r>
            <a:endParaRPr lang="en-US" dirty="0">
              <a:solidFill>
                <a:prstClr val="white"/>
              </a:solidFill>
            </a:endParaRPr>
          </a:p>
        </p:txBody>
      </p:sp>
      <p:graphicFrame>
        <p:nvGraphicFramePr>
          <p:cNvPr id="6" name="Content Placeholder 5"/>
          <p:cNvGraphicFramePr>
            <a:graphicFrameLocks noGrp="1"/>
          </p:cNvGraphicFramePr>
          <p:nvPr>
            <p:ph sz="half" idx="2"/>
            <p:extLst/>
          </p:nvPr>
        </p:nvGraphicFramePr>
        <p:xfrm>
          <a:off x="1837086" y="4466431"/>
          <a:ext cx="2117027" cy="1620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9" name="Content Placeholder 2"/>
              <p:cNvSpPr txBox="1">
                <a:spLocks/>
              </p:cNvSpPr>
              <p:nvPr/>
            </p:nvSpPr>
            <p:spPr>
              <a:xfrm>
                <a:off x="5596128" y="2340864"/>
                <a:ext cx="4700016" cy="3602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smtClean="0">
                    <a:solidFill>
                      <a:prstClr val="white"/>
                    </a:solidFill>
                  </a:rPr>
                  <a:t>Example: </a:t>
                </a:r>
                <a14:m>
                  <m:oMath xmlns:m="http://schemas.openxmlformats.org/officeDocument/2006/math">
                    <m:r>
                      <a:rPr lang="en-US" i="1">
                        <a:solidFill>
                          <a:prstClr val="white"/>
                        </a:solidFill>
                        <a:latin typeface="Cambria Math" panose="02040503050406030204" pitchFamily="18" charset="0"/>
                        <a:ea typeface="Cambria Math" panose="02040503050406030204" pitchFamily="18" charset="0"/>
                      </a:rPr>
                      <m:t>ℤ</m:t>
                    </m:r>
                  </m:oMath>
                </a14:m>
                <a:r>
                  <a:rPr lang="en-US" dirty="0" smtClean="0">
                    <a:solidFill>
                      <a:prstClr val="white"/>
                    </a:solidFill>
                  </a:rPr>
                  <a:t> is the set of all integers.</a:t>
                </a:r>
              </a:p>
              <a:p>
                <a14:m>
                  <m:oMath xmlns:m="http://schemas.openxmlformats.org/officeDocument/2006/math">
                    <m:r>
                      <a:rPr lang="en-US" i="1" smtClean="0">
                        <a:solidFill>
                          <a:prstClr val="white"/>
                        </a:solidFill>
                        <a:latin typeface="Cambria Math" panose="02040503050406030204" pitchFamily="18" charset="0"/>
                      </a:rPr>
                      <m:t>𝐴</m:t>
                    </m:r>
                    <m:r>
                      <a:rPr lang="en-US" i="1" smtClean="0">
                        <a:solidFill>
                          <a:prstClr val="white"/>
                        </a:solidFill>
                        <a:latin typeface="Cambria Math" panose="02040503050406030204" pitchFamily="18" charset="0"/>
                      </a:rPr>
                      <m:t>=</m:t>
                    </m:r>
                    <m:d>
                      <m:dPr>
                        <m:begChr m:val="{"/>
                        <m:endChr m:val="}"/>
                        <m:ctrlPr>
                          <a:rPr lang="en-US" i="1" smtClean="0">
                            <a:solidFill>
                              <a:prstClr val="white"/>
                            </a:solidFill>
                            <a:latin typeface="Cambria Math" panose="02040503050406030204" pitchFamily="18" charset="0"/>
                          </a:rPr>
                        </m:ctrlPr>
                      </m:dPr>
                      <m:e>
                        <m:r>
                          <a:rPr lang="en-US" i="1" smtClean="0">
                            <a:solidFill>
                              <a:prstClr val="white"/>
                            </a:solidFill>
                            <a:latin typeface="Cambria Math" panose="02040503050406030204" pitchFamily="18" charset="0"/>
                          </a:rPr>
                          <m:t>1, 2, 3</m:t>
                        </m:r>
                      </m:e>
                    </m:d>
                  </m:oMath>
                </a14:m>
                <a:endParaRPr lang="en-US" dirty="0" smtClean="0">
                  <a:solidFill>
                    <a:prstClr val="white"/>
                  </a:solidFill>
                </a:endParaRPr>
              </a:p>
              <a:p>
                <a14:m>
                  <m:oMath xmlns:m="http://schemas.openxmlformats.org/officeDocument/2006/math">
                    <m:r>
                      <a:rPr lang="en-US" i="1" smtClean="0">
                        <a:solidFill>
                          <a:prstClr val="white"/>
                        </a:solidFill>
                        <a:latin typeface="Cambria Math" panose="02040503050406030204" pitchFamily="18" charset="0"/>
                      </a:rPr>
                      <m:t>𝐵</m:t>
                    </m:r>
                    <m:r>
                      <a:rPr lang="en-US" i="1" smtClean="0">
                        <a:solidFill>
                          <a:prstClr val="white"/>
                        </a:solidFill>
                        <a:latin typeface="Cambria Math" panose="02040503050406030204" pitchFamily="18" charset="0"/>
                      </a:rPr>
                      <m:t>={1, 4, 5, 6}</m:t>
                    </m:r>
                  </m:oMath>
                </a14:m>
                <a:r>
                  <a:rPr lang="en-US" dirty="0" smtClean="0">
                    <a:solidFill>
                      <a:prstClr val="white"/>
                    </a:solidFill>
                  </a:rPr>
                  <a:t> </a:t>
                </a:r>
              </a:p>
              <a:p>
                <a:endParaRPr lang="en-US" dirty="0">
                  <a:solidFill>
                    <a:prstClr val="white"/>
                  </a:solidFill>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5596128" y="2340864"/>
                <a:ext cx="4700016" cy="3602736"/>
              </a:xfrm>
              <a:prstGeom prst="rect">
                <a:avLst/>
              </a:prstGeom>
              <a:blipFill rotWithShape="0">
                <a:blip r:embed="rId7"/>
                <a:stretch>
                  <a:fillRect l="-1686" t="-2369"/>
                </a:stretch>
              </a:blipFill>
            </p:spPr>
            <p:txBody>
              <a:bodyPr/>
              <a:lstStyle/>
              <a:p>
                <a:r>
                  <a:rPr lang="en-US">
                    <a:noFill/>
                  </a:rPr>
                  <a:t> </a:t>
                </a:r>
              </a:p>
            </p:txBody>
          </p:sp>
        </mc:Fallback>
      </mc:AlternateContent>
      <p:sp>
        <p:nvSpPr>
          <p:cNvPr id="10" name="Rectangle 9"/>
          <p:cNvSpPr/>
          <p:nvPr/>
        </p:nvSpPr>
        <p:spPr>
          <a:xfrm>
            <a:off x="5876925" y="4410075"/>
            <a:ext cx="3771900" cy="173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prstClr val="white"/>
                </a:solidFill>
              </a:rPr>
              <a:t>U</a:t>
            </a:r>
            <a:endParaRPr lang="en-US" dirty="0">
              <a:solidFill>
                <a:prstClr val="white"/>
              </a:solidFill>
            </a:endParaRPr>
          </a:p>
        </p:txBody>
      </p:sp>
      <p:graphicFrame>
        <p:nvGraphicFramePr>
          <p:cNvPr id="11" name="Content Placeholder 5"/>
          <p:cNvGraphicFramePr>
            <a:graphicFrameLocks/>
          </p:cNvGraphicFramePr>
          <p:nvPr>
            <p:extLst/>
          </p:nvPr>
        </p:nvGraphicFramePr>
        <p:xfrm>
          <a:off x="6704361" y="4466431"/>
          <a:ext cx="2117027" cy="16208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7741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6" grpId="0">
        <p:bldAsOne/>
      </p:bldGraphic>
      <p:bldP spid="10" grpId="0" animBg="1"/>
      <p:bldGraphic spid="11"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r>
                  <a:rPr lang="en-US" dirty="0" smtClean="0"/>
                  <a:t>“Let </a:t>
                </a:r>
                <a14:m>
                  <m:oMath xmlns:m="http://schemas.openxmlformats.org/officeDocument/2006/math">
                    <m:r>
                      <a:rPr lang="en-US" i="1" dirty="0" smtClean="0">
                        <a:latin typeface="Cambria Math" panose="02040503050406030204" pitchFamily="18" charset="0"/>
                      </a:rPr>
                      <m:t>𝐴</m:t>
                    </m:r>
                  </m:oMath>
                </a14:m>
                <a:r>
                  <a:rPr lang="en-US" dirty="0" smtClean="0"/>
                  <a:t> and </a:t>
                </a:r>
                <a14:m>
                  <m:oMath xmlns:m="http://schemas.openxmlformats.org/officeDocument/2006/math">
                    <m:r>
                      <a:rPr lang="en-US" i="1" dirty="0" smtClean="0">
                        <a:latin typeface="Cambria Math" panose="02040503050406030204" pitchFamily="18" charset="0"/>
                      </a:rPr>
                      <m:t>𝐵</m:t>
                    </m:r>
                  </m:oMath>
                </a14:m>
                <a:r>
                  <a:rPr lang="en-US" dirty="0" smtClean="0"/>
                  <a:t> be subsets of the universal set </a:t>
                </a:r>
                <a14:m>
                  <m:oMath xmlns:m="http://schemas.openxmlformats.org/officeDocument/2006/math">
                    <m:r>
                      <a:rPr lang="en-US" i="1" dirty="0" smtClean="0">
                        <a:latin typeface="Cambria Math" panose="02040503050406030204" pitchFamily="18" charset="0"/>
                      </a:rPr>
                      <m:t>𝑈</m:t>
                    </m:r>
                  </m:oMath>
                </a14:m>
                <a:r>
                  <a:rPr lang="en-US" dirty="0" smtClean="0"/>
                  <a:t>. The union of </a:t>
                </a:r>
                <a14:m>
                  <m:oMath xmlns:m="http://schemas.openxmlformats.org/officeDocument/2006/math">
                    <m:r>
                      <a:rPr lang="en-US" i="1" dirty="0" smtClean="0">
                        <a:latin typeface="Cambria Math" panose="02040503050406030204" pitchFamily="18" charset="0"/>
                      </a:rPr>
                      <m:t>𝐴</m:t>
                    </m:r>
                  </m:oMath>
                </a14:m>
                <a:r>
                  <a:rPr lang="en-US" dirty="0" smtClean="0"/>
                  <a:t> and </a:t>
                </a:r>
                <a14:m>
                  <m:oMath xmlns:m="http://schemas.openxmlformats.org/officeDocument/2006/math">
                    <m:r>
                      <a:rPr lang="en-US" i="1" dirty="0" smtClean="0">
                        <a:latin typeface="Cambria Math" panose="02040503050406030204" pitchFamily="18" charset="0"/>
                      </a:rPr>
                      <m:t>𝐵</m:t>
                    </m:r>
                  </m:oMath>
                </a14:m>
                <a:r>
                  <a:rPr lang="en-US" dirty="0" smtClean="0"/>
                  <a:t> is the set of all elements </a:t>
                </a:r>
                <a14:m>
                  <m:oMath xmlns:m="http://schemas.openxmlformats.org/officeDocument/2006/math">
                    <m:r>
                      <a:rPr lang="en-US" i="1" dirty="0" smtClean="0">
                        <a:latin typeface="Cambria Math" panose="02040503050406030204" pitchFamily="18" charset="0"/>
                      </a:rPr>
                      <m:t>𝑥</m:t>
                    </m:r>
                  </m:oMath>
                </a14:m>
                <a:r>
                  <a:rPr lang="en-US" dirty="0" smtClean="0"/>
                  <a:t> in </a:t>
                </a:r>
                <a14:m>
                  <m:oMath xmlns:m="http://schemas.openxmlformats.org/officeDocument/2006/math">
                    <m:r>
                      <a:rPr lang="en-US" i="1" dirty="0" smtClean="0">
                        <a:latin typeface="Cambria Math" panose="02040503050406030204" pitchFamily="18" charset="0"/>
                      </a:rPr>
                      <m:t>𝑈</m:t>
                    </m:r>
                    <m:r>
                      <a:rPr lang="en-US" b="0" i="1" dirty="0" smtClean="0">
                        <a:latin typeface="Cambria Math" panose="02040503050406030204" pitchFamily="18" charset="0"/>
                      </a:rPr>
                      <m:t>,</m:t>
                    </m:r>
                  </m:oMath>
                </a14:m>
                <a:r>
                  <a:rPr lang="en-US" dirty="0" smtClean="0"/>
                  <a:t> such that </a:t>
                </a:r>
                <a14:m>
                  <m:oMath xmlns:m="http://schemas.openxmlformats.org/officeDocument/2006/math">
                    <m:r>
                      <a:rPr lang="en-US" i="1" dirty="0" smtClean="0">
                        <a:latin typeface="Cambria Math" panose="02040503050406030204" pitchFamily="18" charset="0"/>
                      </a:rPr>
                      <m:t>𝑥</m:t>
                    </m:r>
                  </m:oMath>
                </a14:m>
                <a:r>
                  <a:rPr lang="en-US" dirty="0" smtClean="0"/>
                  <a:t> is in </a:t>
                </a:r>
                <a14:m>
                  <m:oMath xmlns:m="http://schemas.openxmlformats.org/officeDocument/2006/math">
                    <m:r>
                      <a:rPr lang="en-US" i="1" dirty="0" smtClean="0">
                        <a:latin typeface="Cambria Math" panose="02040503050406030204" pitchFamily="18" charset="0"/>
                      </a:rPr>
                      <m:t>𝐴</m:t>
                    </m:r>
                  </m:oMath>
                </a14:m>
                <a:r>
                  <a:rPr lang="en-US" dirty="0" smtClean="0"/>
                  <a:t> or </a:t>
                </a:r>
                <a14:m>
                  <m:oMath xmlns:m="http://schemas.openxmlformats.org/officeDocument/2006/math">
                    <m:r>
                      <a:rPr lang="en-US" i="1" dirty="0" smtClean="0">
                        <a:latin typeface="Cambria Math" panose="02040503050406030204" pitchFamily="18" charset="0"/>
                      </a:rPr>
                      <m:t>𝑥</m:t>
                    </m:r>
                  </m:oMath>
                </a14:m>
                <a:r>
                  <a:rPr lang="en-US" dirty="0" smtClean="0"/>
                  <a:t> is in </a:t>
                </a:r>
                <a14:m>
                  <m:oMath xmlns:m="http://schemas.openxmlformats.org/officeDocument/2006/math">
                    <m:r>
                      <a:rPr lang="en-US" i="1" dirty="0" smtClean="0">
                        <a:latin typeface="Cambria Math" panose="02040503050406030204" pitchFamily="18" charset="0"/>
                      </a:rPr>
                      <m:t>𝐵</m:t>
                    </m:r>
                  </m:oMath>
                </a14:m>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𝑈</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m:oMathPara>
                </a14:m>
                <a:endParaRPr lang="en-US" dirty="0"/>
              </a:p>
              <a:p>
                <a:r>
                  <a:rPr lang="en-US" dirty="0" smtClean="0"/>
                  <a:t>Denoted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3"/>
                <a:stretch>
                  <a:fillRect l="-1818" t="-2369" r="-23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lstStyle/>
              <a:p>
                <a:r>
                  <a:rPr lang="en-US" dirty="0" smtClean="0"/>
                  <a:t>Example:</a:t>
                </a:r>
              </a:p>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1, 2, 3</m:t>
                        </m:r>
                      </m:e>
                    </m:d>
                  </m:oMath>
                </a14:m>
                <a:endParaRPr lang="en-US" b="0" dirty="0" smtClean="0"/>
              </a:p>
              <a:p>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3, 4, 5, 6</m:t>
                        </m:r>
                      </m:e>
                    </m:d>
                  </m:oMath>
                </a14:m>
                <a:endParaRPr lang="en-US" b="0" dirty="0" smtClean="0"/>
              </a:p>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1, 2, 3, 4, 5, 6</m:t>
                        </m:r>
                      </m:e>
                    </m:d>
                  </m:oMath>
                </a14:m>
                <a:endParaRPr lang="en-US" b="0" dirty="0" smtClean="0">
                  <a:ea typeface="Cambria Math" panose="02040503050406030204" pitchFamily="18" charset="0"/>
                </a:endParaRPr>
              </a:p>
              <a:p>
                <a:endParaRPr lang="en-US" b="0" dirty="0" smtClean="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4"/>
                <a:stretch>
                  <a:fillRect l="-1816" t="-2369"/>
                </a:stretch>
              </a:blipFill>
            </p:spPr>
            <p:txBody>
              <a:bodyPr/>
              <a:lstStyle/>
              <a:p>
                <a:r>
                  <a:rPr lang="en-US">
                    <a:noFill/>
                  </a:rPr>
                  <a:t> </a:t>
                </a:r>
              </a:p>
            </p:txBody>
          </p:sp>
        </mc:Fallback>
      </mc:AlternateContent>
      <p:sp>
        <p:nvSpPr>
          <p:cNvPr id="5" name="Rectangle 4"/>
          <p:cNvSpPr/>
          <p:nvPr/>
        </p:nvSpPr>
        <p:spPr>
          <a:xfrm>
            <a:off x="5876925" y="4410075"/>
            <a:ext cx="3771900" cy="173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prstClr val="white"/>
                </a:solidFill>
              </a:rPr>
              <a:t>U</a:t>
            </a:r>
            <a:endParaRPr lang="en-US" dirty="0">
              <a:solidFill>
                <a:prstClr val="white"/>
              </a:solidFill>
            </a:endParaRPr>
          </a:p>
        </p:txBody>
      </p:sp>
      <p:graphicFrame>
        <p:nvGraphicFramePr>
          <p:cNvPr id="6" name="Content Placeholder 5"/>
          <p:cNvGraphicFramePr>
            <a:graphicFrameLocks/>
          </p:cNvGraphicFramePr>
          <p:nvPr>
            <p:extLst/>
          </p:nvPr>
        </p:nvGraphicFramePr>
        <p:xfrm>
          <a:off x="6704361" y="4466431"/>
          <a:ext cx="2117027" cy="16208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6280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6"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0321" y="2336873"/>
            <a:ext cx="7219765" cy="24987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Union Code</a:t>
            </a:r>
            <a:endParaRPr lang="en-US" dirty="0"/>
          </a:p>
        </p:txBody>
      </p:sp>
      <p:sp>
        <p:nvSpPr>
          <p:cNvPr id="5" name="Content Placeholder 4"/>
          <p:cNvSpPr>
            <a:spLocks noGrp="1"/>
          </p:cNvSpPr>
          <p:nvPr>
            <p:ph idx="1"/>
          </p:nvPr>
        </p:nvSpPr>
        <p:spPr/>
        <p:txBody>
          <a:bodyPr>
            <a:normAutofit/>
          </a:bodyPr>
          <a:lstStyle/>
          <a:p>
            <a:pPr marL="0" indent="0">
              <a:buNone/>
            </a:pPr>
            <a:r>
              <a:rPr lang="en-US" sz="3600" dirty="0" err="1">
                <a:solidFill>
                  <a:srgbClr val="0000FF"/>
                </a:solidFill>
              </a:rPr>
              <a:t>var</a:t>
            </a:r>
            <a:r>
              <a:rPr lang="en-US" sz="3600" dirty="0">
                <a:solidFill>
                  <a:srgbClr val="0000FF"/>
                </a:solidFill>
              </a:rPr>
              <a:t> </a:t>
            </a:r>
            <a:r>
              <a:rPr lang="en-US" sz="3600" dirty="0">
                <a:solidFill>
                  <a:schemeClr val="bg1"/>
                </a:solidFill>
              </a:rPr>
              <a:t>a =</a:t>
            </a:r>
            <a:r>
              <a:rPr lang="en-US" sz="3600" dirty="0"/>
              <a:t> </a:t>
            </a:r>
            <a:r>
              <a:rPr lang="en-US" sz="3600" dirty="0">
                <a:solidFill>
                  <a:srgbClr val="0000FF"/>
                </a:solidFill>
              </a:rPr>
              <a:t>new</a:t>
            </a:r>
            <a:r>
              <a:rPr lang="en-US" sz="3600" dirty="0"/>
              <a:t> </a:t>
            </a:r>
            <a:r>
              <a:rPr lang="en-US" sz="3600" dirty="0">
                <a:solidFill>
                  <a:srgbClr val="2B91B1"/>
                </a:solidFill>
              </a:rPr>
              <a:t>List</a:t>
            </a:r>
            <a:r>
              <a:rPr lang="en-US" sz="3600" dirty="0">
                <a:solidFill>
                  <a:schemeClr val="bg1"/>
                </a:solidFill>
              </a:rPr>
              <a:t>&lt;</a:t>
            </a:r>
            <a:r>
              <a:rPr lang="en-US" sz="3600" dirty="0">
                <a:solidFill>
                  <a:srgbClr val="0000FF"/>
                </a:solidFill>
              </a:rPr>
              <a:t>int</a:t>
            </a:r>
            <a:r>
              <a:rPr lang="en-US" sz="3600" dirty="0">
                <a:solidFill>
                  <a:schemeClr val="bg1"/>
                </a:solidFill>
              </a:rPr>
              <a:t>&gt; { 1, 2, 3 };</a:t>
            </a:r>
          </a:p>
          <a:p>
            <a:pPr marL="0" indent="0">
              <a:buNone/>
            </a:pPr>
            <a:r>
              <a:rPr lang="en-US" sz="3600" dirty="0" err="1" smtClean="0">
                <a:solidFill>
                  <a:srgbClr val="0000FF"/>
                </a:solidFill>
              </a:rPr>
              <a:t>var</a:t>
            </a:r>
            <a:r>
              <a:rPr lang="en-US" sz="3600" dirty="0" smtClean="0">
                <a:solidFill>
                  <a:srgbClr val="0000FF"/>
                </a:solidFill>
              </a:rPr>
              <a:t> </a:t>
            </a:r>
            <a:r>
              <a:rPr lang="en-US" sz="3600" dirty="0">
                <a:solidFill>
                  <a:schemeClr val="bg1"/>
                </a:solidFill>
              </a:rPr>
              <a:t>b =</a:t>
            </a:r>
            <a:r>
              <a:rPr lang="en-US" sz="3600" dirty="0"/>
              <a:t> </a:t>
            </a:r>
            <a:r>
              <a:rPr lang="en-US" sz="3600" dirty="0">
                <a:solidFill>
                  <a:srgbClr val="0000FF"/>
                </a:solidFill>
              </a:rPr>
              <a:t>new</a:t>
            </a:r>
            <a:r>
              <a:rPr lang="en-US" sz="3600" dirty="0"/>
              <a:t> </a:t>
            </a:r>
            <a:r>
              <a:rPr lang="en-US" sz="3600" dirty="0">
                <a:solidFill>
                  <a:srgbClr val="2B91B1"/>
                </a:solidFill>
              </a:rPr>
              <a:t>List</a:t>
            </a:r>
            <a:r>
              <a:rPr lang="en-US" sz="3600" dirty="0">
                <a:solidFill>
                  <a:schemeClr val="bg1"/>
                </a:solidFill>
              </a:rPr>
              <a:t>&lt;</a:t>
            </a:r>
            <a:r>
              <a:rPr lang="en-US" sz="3600" dirty="0">
                <a:solidFill>
                  <a:srgbClr val="0000FF"/>
                </a:solidFill>
              </a:rPr>
              <a:t>int</a:t>
            </a:r>
            <a:r>
              <a:rPr lang="en-US" sz="3600" dirty="0">
                <a:solidFill>
                  <a:schemeClr val="bg1"/>
                </a:solidFill>
              </a:rPr>
              <a:t>&gt; { 3, 4, 5, 6 };</a:t>
            </a:r>
          </a:p>
          <a:p>
            <a:endParaRPr lang="en-US" sz="3600" dirty="0"/>
          </a:p>
          <a:p>
            <a:pPr marL="0" indent="0">
              <a:buNone/>
            </a:pPr>
            <a:r>
              <a:rPr lang="en-US" sz="3600" dirty="0" err="1" smtClean="0">
                <a:solidFill>
                  <a:srgbClr val="0000FF"/>
                </a:solidFill>
              </a:rPr>
              <a:t>var</a:t>
            </a:r>
            <a:r>
              <a:rPr lang="en-US" sz="3600" dirty="0" smtClean="0">
                <a:solidFill>
                  <a:srgbClr val="0000FF"/>
                </a:solidFill>
              </a:rPr>
              <a:t> </a:t>
            </a:r>
            <a:r>
              <a:rPr lang="en-US" sz="3600" dirty="0">
                <a:solidFill>
                  <a:schemeClr val="bg1"/>
                </a:solidFill>
              </a:rPr>
              <a:t>results = </a:t>
            </a:r>
            <a:r>
              <a:rPr lang="en-US" sz="3600" dirty="0" err="1">
                <a:solidFill>
                  <a:schemeClr val="bg1"/>
                </a:solidFill>
              </a:rPr>
              <a:t>a.Union</a:t>
            </a:r>
            <a:r>
              <a:rPr lang="en-US" sz="3600" dirty="0">
                <a:solidFill>
                  <a:schemeClr val="bg1"/>
                </a:solidFill>
              </a:rPr>
              <a:t>(b).</a:t>
            </a:r>
            <a:r>
              <a:rPr lang="en-US" sz="3600" dirty="0" err="1">
                <a:solidFill>
                  <a:schemeClr val="bg1"/>
                </a:solidFill>
              </a:rPr>
              <a:t>ToList</a:t>
            </a:r>
            <a:r>
              <a:rPr lang="en-US" sz="3600" dirty="0">
                <a:solidFill>
                  <a:schemeClr val="bg1"/>
                </a:solidFill>
              </a:rPr>
              <a:t>();</a:t>
            </a:r>
          </a:p>
        </p:txBody>
      </p:sp>
    </p:spTree>
    <p:extLst>
      <p:ext uri="{BB962C8B-B14F-4D97-AF65-F5344CB8AC3E}">
        <p14:creationId xmlns:p14="http://schemas.microsoft.com/office/powerpoint/2010/main" val="29144220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r>
                  <a:rPr lang="en-US" dirty="0" smtClean="0"/>
                  <a:t>“Let </a:t>
                </a:r>
                <a14:m>
                  <m:oMath xmlns:m="http://schemas.openxmlformats.org/officeDocument/2006/math">
                    <m:r>
                      <a:rPr lang="en-US" i="1" dirty="0">
                        <a:latin typeface="Cambria Math" panose="02040503050406030204" pitchFamily="18" charset="0"/>
                      </a:rPr>
                      <m:t>𝐴</m:t>
                    </m:r>
                  </m:oMath>
                </a14:m>
                <a:r>
                  <a:rPr lang="en-US" dirty="0"/>
                  <a:t> and </a:t>
                </a:r>
                <a14:m>
                  <m:oMath xmlns:m="http://schemas.openxmlformats.org/officeDocument/2006/math">
                    <m:r>
                      <a:rPr lang="en-US" i="1" dirty="0">
                        <a:latin typeface="Cambria Math" panose="02040503050406030204" pitchFamily="18" charset="0"/>
                      </a:rPr>
                      <m:t>𝐵</m:t>
                    </m:r>
                  </m:oMath>
                </a14:m>
                <a:r>
                  <a:rPr lang="en-US" dirty="0"/>
                  <a:t> be subsets of the universal set </a:t>
                </a:r>
                <a14:m>
                  <m:oMath xmlns:m="http://schemas.openxmlformats.org/officeDocument/2006/math">
                    <m:r>
                      <a:rPr lang="en-US" i="1" dirty="0">
                        <a:latin typeface="Cambria Math" panose="02040503050406030204" pitchFamily="18" charset="0"/>
                      </a:rPr>
                      <m:t>𝑈</m:t>
                    </m:r>
                  </m:oMath>
                </a14:m>
                <a:r>
                  <a:rPr lang="en-US" dirty="0"/>
                  <a:t>. The </a:t>
                </a:r>
                <a:r>
                  <a:rPr lang="en-US" dirty="0" smtClean="0"/>
                  <a:t>intersection of </a:t>
                </a:r>
                <a14:m>
                  <m:oMath xmlns:m="http://schemas.openxmlformats.org/officeDocument/2006/math">
                    <m:r>
                      <a:rPr lang="en-US" i="1" dirty="0">
                        <a:latin typeface="Cambria Math" panose="02040503050406030204" pitchFamily="18" charset="0"/>
                      </a:rPr>
                      <m:t>𝐴</m:t>
                    </m:r>
                  </m:oMath>
                </a14:m>
                <a:r>
                  <a:rPr lang="en-US" dirty="0"/>
                  <a:t> and </a:t>
                </a:r>
                <a14:m>
                  <m:oMath xmlns:m="http://schemas.openxmlformats.org/officeDocument/2006/math">
                    <m:r>
                      <a:rPr lang="en-US" i="1" dirty="0">
                        <a:latin typeface="Cambria Math" panose="02040503050406030204" pitchFamily="18" charset="0"/>
                      </a:rPr>
                      <m:t>𝐵</m:t>
                    </m:r>
                  </m:oMath>
                </a14:m>
                <a:r>
                  <a:rPr lang="en-US" dirty="0"/>
                  <a:t> is the set of all elements </a:t>
                </a:r>
                <a14:m>
                  <m:oMath xmlns:m="http://schemas.openxmlformats.org/officeDocument/2006/math">
                    <m:r>
                      <a:rPr lang="en-US" i="1" dirty="0">
                        <a:latin typeface="Cambria Math" panose="02040503050406030204" pitchFamily="18" charset="0"/>
                      </a:rPr>
                      <m:t>𝑥</m:t>
                    </m:r>
                  </m:oMath>
                </a14:m>
                <a:r>
                  <a:rPr lang="en-US" dirty="0"/>
                  <a:t> in </a:t>
                </a:r>
                <a14:m>
                  <m:oMath xmlns:m="http://schemas.openxmlformats.org/officeDocument/2006/math">
                    <m:r>
                      <a:rPr lang="en-US" i="1" dirty="0">
                        <a:latin typeface="Cambria Math" panose="02040503050406030204" pitchFamily="18" charset="0"/>
                      </a:rPr>
                      <m:t>𝑈</m:t>
                    </m:r>
                    <m:r>
                      <a:rPr lang="en-US" i="1" dirty="0">
                        <a:latin typeface="Cambria Math" panose="02040503050406030204" pitchFamily="18" charset="0"/>
                      </a:rPr>
                      <m:t>,</m:t>
                    </m:r>
                  </m:oMath>
                </a14:m>
                <a:r>
                  <a:rPr lang="en-US" dirty="0"/>
                  <a:t> such that </a:t>
                </a:r>
                <a14:m>
                  <m:oMath xmlns:m="http://schemas.openxmlformats.org/officeDocument/2006/math">
                    <m:r>
                      <a:rPr lang="en-US" i="1" dirty="0">
                        <a:latin typeface="Cambria Math" panose="02040503050406030204" pitchFamily="18" charset="0"/>
                      </a:rPr>
                      <m:t>𝑥</m:t>
                    </m:r>
                  </m:oMath>
                </a14:m>
                <a:r>
                  <a:rPr lang="en-US" dirty="0"/>
                  <a:t> is in </a:t>
                </a:r>
                <a14:m>
                  <m:oMath xmlns:m="http://schemas.openxmlformats.org/officeDocument/2006/math">
                    <m:r>
                      <a:rPr lang="en-US" i="1" dirty="0">
                        <a:latin typeface="Cambria Math" panose="02040503050406030204" pitchFamily="18" charset="0"/>
                      </a:rPr>
                      <m:t>𝐴</m:t>
                    </m:r>
                  </m:oMath>
                </a14:m>
                <a:r>
                  <a:rPr lang="en-US" dirty="0"/>
                  <a:t> </a:t>
                </a:r>
                <a:r>
                  <a:rPr lang="en-US" dirty="0" smtClean="0"/>
                  <a:t>and </a:t>
                </a:r>
                <a14:m>
                  <m:oMath xmlns:m="http://schemas.openxmlformats.org/officeDocument/2006/math">
                    <m:r>
                      <a:rPr lang="en-US" i="1" dirty="0">
                        <a:latin typeface="Cambria Math" panose="02040503050406030204" pitchFamily="18" charset="0"/>
                      </a:rPr>
                      <m:t>𝑥</m:t>
                    </m:r>
                  </m:oMath>
                </a14:m>
                <a:r>
                  <a:rPr lang="en-US" dirty="0"/>
                  <a:t> is in </a:t>
                </a:r>
                <a14:m>
                  <m:oMath xmlns:m="http://schemas.openxmlformats.org/officeDocument/2006/math">
                    <m:r>
                      <a:rPr lang="en-US" i="1" dirty="0">
                        <a:latin typeface="Cambria Math" panose="02040503050406030204" pitchFamily="18" charset="0"/>
                      </a:rPr>
                      <m:t>𝐵</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𝑈</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&amp; </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 </m:t>
                      </m:r>
                    </m:oMath>
                  </m:oMathPara>
                </a14:m>
                <a:endParaRPr lang="en-US" dirty="0"/>
              </a:p>
              <a:p>
                <a:r>
                  <a:rPr lang="en-US" dirty="0"/>
                  <a:t>Denoted </a:t>
                </a:r>
                <a14:m>
                  <m:oMath xmlns:m="http://schemas.openxmlformats.org/officeDocument/2006/math">
                    <m:r>
                      <a:rPr lang="en-US" i="1">
                        <a:latin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2"/>
                <a:stretch>
                  <a:fillRect l="-1818" t="-2369" r="-31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lstStyle/>
              <a:p>
                <a:r>
                  <a:rPr lang="en-US" dirty="0" smtClean="0"/>
                  <a:t>Example:</a:t>
                </a:r>
              </a:p>
              <a:p>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oMath>
                </a14:m>
                <a:endParaRPr lang="en-US" dirty="0"/>
              </a:p>
              <a:p>
                <a14:m>
                  <m:oMath xmlns:m="http://schemas.openxmlformats.org/officeDocument/2006/math">
                    <m:r>
                      <a:rPr lang="en-US" i="1">
                        <a:latin typeface="Cambria Math" panose="02040503050406030204" pitchFamily="18" charset="0"/>
                      </a:rPr>
                      <m:t>𝐵</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1, 2, </m:t>
                        </m:r>
                        <m:r>
                          <a:rPr lang="en-US" i="1">
                            <a:latin typeface="Cambria Math" panose="02040503050406030204" pitchFamily="18" charset="0"/>
                          </a:rPr>
                          <m:t>3, 4, 5, 6</m:t>
                        </m:r>
                      </m:e>
                    </m:d>
                  </m:oMath>
                </a14:m>
                <a:endParaRPr lang="en-US" dirty="0"/>
              </a:p>
              <a:p>
                <a14:m>
                  <m:oMath xmlns:m="http://schemas.openxmlformats.org/officeDocument/2006/math">
                    <m:r>
                      <a:rPr lang="en-US" i="1">
                        <a:latin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1, 2, 3</m:t>
                        </m:r>
                      </m:e>
                    </m:d>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3"/>
                <a:stretch>
                  <a:fillRect l="-1816" t="-2369"/>
                </a:stretch>
              </a:blipFill>
            </p:spPr>
            <p:txBody>
              <a:bodyPr/>
              <a:lstStyle/>
              <a:p>
                <a:r>
                  <a:rPr lang="en-US">
                    <a:noFill/>
                  </a:rPr>
                  <a:t> </a:t>
                </a:r>
              </a:p>
            </p:txBody>
          </p:sp>
        </mc:Fallback>
      </mc:AlternateContent>
      <p:pic>
        <p:nvPicPr>
          <p:cNvPr id="8" name="Picture 7"/>
          <p:cNvPicPr>
            <a:picLocks noChangeAspect="1"/>
          </p:cNvPicPr>
          <p:nvPr/>
        </p:nvPicPr>
        <p:blipFill>
          <a:blip r:embed="rId4"/>
          <a:stretch>
            <a:fillRect/>
          </a:stretch>
        </p:blipFill>
        <p:spPr>
          <a:xfrm>
            <a:off x="5879592" y="4407408"/>
            <a:ext cx="3776472" cy="1732612"/>
          </a:xfrm>
          <a:prstGeom prst="rect">
            <a:avLst/>
          </a:prstGeom>
        </p:spPr>
      </p:pic>
    </p:spTree>
    <p:extLst>
      <p:ext uri="{BB962C8B-B14F-4D97-AF65-F5344CB8AC3E}">
        <p14:creationId xmlns:p14="http://schemas.microsoft.com/office/powerpoint/2010/main" val="125385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0321" y="2336873"/>
            <a:ext cx="8422490" cy="24740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Intersection Code</a:t>
            </a:r>
            <a:endParaRPr lang="en-US" dirty="0"/>
          </a:p>
        </p:txBody>
      </p:sp>
      <p:sp>
        <p:nvSpPr>
          <p:cNvPr id="5" name="Content Placeholder 4"/>
          <p:cNvSpPr>
            <a:spLocks noGrp="1"/>
          </p:cNvSpPr>
          <p:nvPr>
            <p:ph idx="1"/>
          </p:nvPr>
        </p:nvSpPr>
        <p:spPr/>
        <p:txBody>
          <a:bodyPr>
            <a:normAutofit/>
          </a:bodyPr>
          <a:lstStyle/>
          <a:p>
            <a:pPr marL="0" indent="0">
              <a:buNone/>
            </a:pPr>
            <a:r>
              <a:rPr lang="en-US" sz="3600" dirty="0" err="1">
                <a:solidFill>
                  <a:srgbClr val="0000FF"/>
                </a:solidFill>
              </a:rPr>
              <a:t>var</a:t>
            </a:r>
            <a:r>
              <a:rPr lang="en-US" sz="3600" dirty="0"/>
              <a:t> </a:t>
            </a:r>
            <a:r>
              <a:rPr lang="en-US" sz="3600" dirty="0">
                <a:solidFill>
                  <a:schemeClr val="bg1"/>
                </a:solidFill>
              </a:rPr>
              <a:t>a =</a:t>
            </a:r>
            <a:r>
              <a:rPr lang="en-US" sz="3600" dirty="0"/>
              <a:t> </a:t>
            </a:r>
            <a:r>
              <a:rPr lang="en-US" sz="3600" dirty="0">
                <a:solidFill>
                  <a:srgbClr val="0000FF"/>
                </a:solidFill>
              </a:rPr>
              <a:t>new</a:t>
            </a:r>
            <a:r>
              <a:rPr lang="en-US" sz="3600" dirty="0"/>
              <a:t> </a:t>
            </a:r>
            <a:r>
              <a:rPr lang="en-US" sz="3600" dirty="0">
                <a:solidFill>
                  <a:srgbClr val="2B91B1"/>
                </a:solidFill>
              </a:rPr>
              <a:t>List</a:t>
            </a:r>
            <a:r>
              <a:rPr lang="en-US" sz="3600" dirty="0">
                <a:solidFill>
                  <a:schemeClr val="bg1"/>
                </a:solidFill>
              </a:rPr>
              <a:t>&lt;</a:t>
            </a:r>
            <a:r>
              <a:rPr lang="en-US" sz="3600" dirty="0">
                <a:solidFill>
                  <a:srgbClr val="0000FF"/>
                </a:solidFill>
              </a:rPr>
              <a:t>int</a:t>
            </a:r>
            <a:r>
              <a:rPr lang="en-US" sz="3600" dirty="0">
                <a:solidFill>
                  <a:schemeClr val="bg1"/>
                </a:solidFill>
              </a:rPr>
              <a:t>&gt; { 1, 2, 3 };</a:t>
            </a:r>
          </a:p>
          <a:p>
            <a:pPr marL="0" indent="0">
              <a:buNone/>
            </a:pPr>
            <a:r>
              <a:rPr lang="en-US" sz="3600" dirty="0" err="1" smtClean="0">
                <a:solidFill>
                  <a:srgbClr val="0000FF"/>
                </a:solidFill>
              </a:rPr>
              <a:t>var</a:t>
            </a:r>
            <a:r>
              <a:rPr lang="en-US" sz="3600" dirty="0" smtClean="0"/>
              <a:t> </a:t>
            </a:r>
            <a:r>
              <a:rPr lang="en-US" sz="3600" dirty="0">
                <a:solidFill>
                  <a:schemeClr val="bg1"/>
                </a:solidFill>
              </a:rPr>
              <a:t>b =</a:t>
            </a:r>
            <a:r>
              <a:rPr lang="en-US" sz="3600" dirty="0"/>
              <a:t> </a:t>
            </a:r>
            <a:r>
              <a:rPr lang="en-US" sz="3600" dirty="0">
                <a:solidFill>
                  <a:srgbClr val="0000FF"/>
                </a:solidFill>
              </a:rPr>
              <a:t>new</a:t>
            </a:r>
            <a:r>
              <a:rPr lang="en-US" sz="3600" dirty="0"/>
              <a:t> </a:t>
            </a:r>
            <a:r>
              <a:rPr lang="en-US" sz="3600" dirty="0">
                <a:solidFill>
                  <a:srgbClr val="2B91B1"/>
                </a:solidFill>
              </a:rPr>
              <a:t>List</a:t>
            </a:r>
            <a:r>
              <a:rPr lang="en-US" sz="3600" dirty="0">
                <a:solidFill>
                  <a:schemeClr val="bg1"/>
                </a:solidFill>
              </a:rPr>
              <a:t>&lt;</a:t>
            </a:r>
            <a:r>
              <a:rPr lang="en-US" sz="3600" dirty="0">
                <a:solidFill>
                  <a:srgbClr val="0000FF"/>
                </a:solidFill>
              </a:rPr>
              <a:t>int</a:t>
            </a:r>
            <a:r>
              <a:rPr lang="en-US" sz="3600" dirty="0">
                <a:solidFill>
                  <a:schemeClr val="bg1"/>
                </a:solidFill>
              </a:rPr>
              <a:t>&gt; { 1, 2, 3, 4, 5, 6 };</a:t>
            </a:r>
          </a:p>
          <a:p>
            <a:endParaRPr lang="en-US" sz="3600" dirty="0"/>
          </a:p>
          <a:p>
            <a:pPr marL="0" indent="0">
              <a:buNone/>
            </a:pPr>
            <a:r>
              <a:rPr lang="en-US" sz="3600" dirty="0" err="1" smtClean="0">
                <a:solidFill>
                  <a:srgbClr val="0000FF"/>
                </a:solidFill>
              </a:rPr>
              <a:t>var</a:t>
            </a:r>
            <a:r>
              <a:rPr lang="en-US" sz="3600" dirty="0" smtClean="0"/>
              <a:t> </a:t>
            </a:r>
            <a:r>
              <a:rPr lang="en-US" sz="3600" dirty="0">
                <a:solidFill>
                  <a:schemeClr val="bg1"/>
                </a:solidFill>
              </a:rPr>
              <a:t>results = </a:t>
            </a:r>
            <a:r>
              <a:rPr lang="en-US" sz="3600" dirty="0" err="1">
                <a:solidFill>
                  <a:schemeClr val="bg1"/>
                </a:solidFill>
              </a:rPr>
              <a:t>a.Intersect</a:t>
            </a:r>
            <a:r>
              <a:rPr lang="en-US" sz="3600" dirty="0">
                <a:solidFill>
                  <a:schemeClr val="bg1"/>
                </a:solidFill>
              </a:rPr>
              <a:t>(b).</a:t>
            </a:r>
            <a:r>
              <a:rPr lang="en-US" sz="3600" dirty="0" err="1">
                <a:solidFill>
                  <a:schemeClr val="bg1"/>
                </a:solidFill>
              </a:rPr>
              <a:t>ToList</a:t>
            </a:r>
            <a:r>
              <a:rPr lang="en-US" sz="3600" dirty="0">
                <a:solidFill>
                  <a:schemeClr val="bg1"/>
                </a:solidFill>
              </a:rPr>
              <a:t>();</a:t>
            </a:r>
          </a:p>
        </p:txBody>
      </p:sp>
    </p:spTree>
    <p:extLst>
      <p:ext uri="{BB962C8B-B14F-4D97-AF65-F5344CB8AC3E}">
        <p14:creationId xmlns:p14="http://schemas.microsoft.com/office/powerpoint/2010/main" val="11592868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r>
                  <a:rPr lang="en-US" dirty="0" smtClean="0"/>
                  <a:t>“Let </a:t>
                </a:r>
                <a14:m>
                  <m:oMath xmlns:m="http://schemas.openxmlformats.org/officeDocument/2006/math">
                    <m:r>
                      <a:rPr lang="en-US" i="1" dirty="0">
                        <a:latin typeface="Cambria Math" panose="02040503050406030204" pitchFamily="18" charset="0"/>
                      </a:rPr>
                      <m:t>𝐴</m:t>
                    </m:r>
                  </m:oMath>
                </a14:m>
                <a:r>
                  <a:rPr lang="en-US" dirty="0"/>
                  <a:t> and </a:t>
                </a:r>
                <a14:m>
                  <m:oMath xmlns:m="http://schemas.openxmlformats.org/officeDocument/2006/math">
                    <m:r>
                      <a:rPr lang="en-US" i="1" dirty="0">
                        <a:latin typeface="Cambria Math" panose="02040503050406030204" pitchFamily="18" charset="0"/>
                      </a:rPr>
                      <m:t>𝐵</m:t>
                    </m:r>
                  </m:oMath>
                </a14:m>
                <a:r>
                  <a:rPr lang="en-US" dirty="0"/>
                  <a:t> be subsets of the universal set </a:t>
                </a:r>
                <a14:m>
                  <m:oMath xmlns:m="http://schemas.openxmlformats.org/officeDocument/2006/math">
                    <m:r>
                      <a:rPr lang="en-US" i="1" dirty="0">
                        <a:latin typeface="Cambria Math" panose="02040503050406030204" pitchFamily="18" charset="0"/>
                      </a:rPr>
                      <m:t>𝑈</m:t>
                    </m:r>
                  </m:oMath>
                </a14:m>
                <a:r>
                  <a:rPr lang="en-US" dirty="0"/>
                  <a:t>. The </a:t>
                </a:r>
                <a:r>
                  <a:rPr lang="en-US" dirty="0" smtClean="0"/>
                  <a:t>difference of </a:t>
                </a:r>
                <a14:m>
                  <m:oMath xmlns:m="http://schemas.openxmlformats.org/officeDocument/2006/math">
                    <m:r>
                      <a:rPr lang="en-US" i="1" dirty="0">
                        <a:latin typeface="Cambria Math" panose="02040503050406030204" pitchFamily="18" charset="0"/>
                      </a:rPr>
                      <m:t>𝐵</m:t>
                    </m:r>
                    <m:r>
                      <a:rPr lang="en-US" i="1" dirty="0">
                        <a:latin typeface="Cambria Math" panose="02040503050406030204" pitchFamily="18" charset="0"/>
                      </a:rPr>
                      <m:t> </m:t>
                    </m:r>
                  </m:oMath>
                </a14:m>
                <a:r>
                  <a:rPr lang="en-US" dirty="0" smtClean="0"/>
                  <a:t>minus </a:t>
                </a:r>
                <a14:m>
                  <m:oMath xmlns:m="http://schemas.openxmlformats.org/officeDocument/2006/math">
                    <m:r>
                      <a:rPr lang="en-US" i="1" dirty="0">
                        <a:latin typeface="Cambria Math" panose="02040503050406030204" pitchFamily="18" charset="0"/>
                      </a:rPr>
                      <m:t>𝐴</m:t>
                    </m:r>
                  </m:oMath>
                </a14:m>
                <a:r>
                  <a:rPr lang="en-US" dirty="0"/>
                  <a:t> </a:t>
                </a:r>
                <a:r>
                  <a:rPr lang="en-US" dirty="0" smtClean="0"/>
                  <a:t>is </a:t>
                </a:r>
                <a:r>
                  <a:rPr lang="en-US" dirty="0"/>
                  <a:t>the set of all elements </a:t>
                </a:r>
                <a14:m>
                  <m:oMath xmlns:m="http://schemas.openxmlformats.org/officeDocument/2006/math">
                    <m:r>
                      <a:rPr lang="en-US" i="1" dirty="0">
                        <a:latin typeface="Cambria Math" panose="02040503050406030204" pitchFamily="18" charset="0"/>
                      </a:rPr>
                      <m:t>𝑥</m:t>
                    </m:r>
                  </m:oMath>
                </a14:m>
                <a:r>
                  <a:rPr lang="en-US" dirty="0"/>
                  <a:t> in </a:t>
                </a:r>
                <a14:m>
                  <m:oMath xmlns:m="http://schemas.openxmlformats.org/officeDocument/2006/math">
                    <m:r>
                      <a:rPr lang="en-US" i="1" dirty="0">
                        <a:latin typeface="Cambria Math" panose="02040503050406030204" pitchFamily="18" charset="0"/>
                      </a:rPr>
                      <m:t>𝑈</m:t>
                    </m:r>
                    <m:r>
                      <a:rPr lang="en-US" i="1" dirty="0">
                        <a:latin typeface="Cambria Math" panose="02040503050406030204" pitchFamily="18" charset="0"/>
                      </a:rPr>
                      <m:t>,</m:t>
                    </m:r>
                  </m:oMath>
                </a14:m>
                <a:r>
                  <a:rPr lang="en-US" dirty="0"/>
                  <a:t> such that </a:t>
                </a:r>
                <a14:m>
                  <m:oMath xmlns:m="http://schemas.openxmlformats.org/officeDocument/2006/math">
                    <m:r>
                      <a:rPr lang="en-US" i="1" dirty="0">
                        <a:latin typeface="Cambria Math" panose="02040503050406030204" pitchFamily="18" charset="0"/>
                      </a:rPr>
                      <m:t>𝑥</m:t>
                    </m:r>
                  </m:oMath>
                </a14:m>
                <a:r>
                  <a:rPr lang="en-US" dirty="0"/>
                  <a:t> is </a:t>
                </a:r>
                <a:r>
                  <a:rPr lang="en-US" dirty="0" smtClean="0"/>
                  <a:t>in </a:t>
                </a:r>
                <a14:m>
                  <m:oMath xmlns:m="http://schemas.openxmlformats.org/officeDocument/2006/math">
                    <m:r>
                      <a:rPr lang="en-US" i="1" dirty="0">
                        <a:latin typeface="Cambria Math" panose="02040503050406030204" pitchFamily="18" charset="0"/>
                      </a:rPr>
                      <m:t>𝐵</m:t>
                    </m:r>
                  </m:oMath>
                </a14:m>
                <a:r>
                  <a:rPr lang="en-US" dirty="0" smtClean="0"/>
                  <a:t> and </a:t>
                </a:r>
                <a14:m>
                  <m:oMath xmlns:m="http://schemas.openxmlformats.org/officeDocument/2006/math">
                    <m:r>
                      <a:rPr lang="en-US" i="1" dirty="0">
                        <a:latin typeface="Cambria Math" panose="02040503050406030204" pitchFamily="18" charset="0"/>
                      </a:rPr>
                      <m:t>𝑥</m:t>
                    </m:r>
                  </m:oMath>
                </a14:m>
                <a:r>
                  <a:rPr lang="en-US" dirty="0"/>
                  <a:t> </a:t>
                </a:r>
                <a:r>
                  <a:rPr lang="en-US" dirty="0" smtClean="0"/>
                  <a:t>is not </a:t>
                </a:r>
                <a:r>
                  <a:rPr lang="en-US" dirty="0"/>
                  <a:t>in</a:t>
                </a:r>
                <a:r>
                  <a:rPr lang="en-US" dirty="0" smtClean="0"/>
                  <a:t> </a:t>
                </a:r>
                <a14:m>
                  <m:oMath xmlns:m="http://schemas.openxmlformats.org/officeDocument/2006/math">
                    <m:r>
                      <a:rPr lang="en-US" i="1" dirty="0">
                        <a:latin typeface="Cambria Math" panose="02040503050406030204" pitchFamily="18" charset="0"/>
                      </a:rPr>
                      <m:t>𝐴</m:t>
                    </m:r>
                  </m:oMath>
                </a14:m>
                <a:r>
                  <a:rPr lang="en-US" dirty="0" smtClean="0"/>
                  <a:t>.”</a:t>
                </a: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𝑈</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 &amp; </m:t>
                      </m:r>
                      <m:r>
                        <a:rPr lang="en-US" i="1">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 </m:t>
                      </m:r>
                    </m:oMath>
                  </m:oMathPara>
                </a14:m>
                <a:endParaRPr lang="en-US" dirty="0"/>
              </a:p>
              <a:p>
                <a:r>
                  <a:rPr lang="en-US" dirty="0"/>
                  <a:t>Denoted </a:t>
                </a:r>
                <a14:m>
                  <m:oMath xmlns:m="http://schemas.openxmlformats.org/officeDocument/2006/math">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m:t>
                    </m:r>
                  </m:oMath>
                </a14:m>
                <a:endParaRPr lang="en-US" dirty="0" smtClean="0"/>
              </a:p>
              <a:p>
                <a:r>
                  <a:rPr lang="en-US" dirty="0" smtClean="0"/>
                  <a:t>Also called relative complement</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2"/>
                <a:stretch>
                  <a:fillRect l="-1818" t="-2369" r="-35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lstStyle/>
              <a:p>
                <a:r>
                  <a:rPr lang="en-US" dirty="0" smtClean="0"/>
                  <a:t>Example:</a:t>
                </a:r>
              </a:p>
              <a:p>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oMath>
                </a14:m>
                <a:endParaRPr lang="en-US" dirty="0"/>
              </a:p>
              <a:p>
                <a14:m>
                  <m:oMath xmlns:m="http://schemas.openxmlformats.org/officeDocument/2006/math">
                    <m:r>
                      <a:rPr lang="en-US" i="1">
                        <a:latin typeface="Cambria Math" panose="02040503050406030204" pitchFamily="18" charset="0"/>
                      </a:rPr>
                      <m:t>𝐵</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1, 2, 3, 4, 5, 6</m:t>
                        </m:r>
                      </m:e>
                    </m:d>
                  </m:oMath>
                </a14:m>
                <a:endParaRPr lang="en-US" dirty="0"/>
              </a:p>
              <a:p>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5</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6</m:t>
                        </m:r>
                      </m:e>
                    </m:d>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3"/>
                <a:stretch>
                  <a:fillRect l="-1816" t="-2369"/>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5879592" y="4407408"/>
            <a:ext cx="3771900" cy="1724025"/>
          </a:xfrm>
          <a:prstGeom prst="rect">
            <a:avLst/>
          </a:prstGeom>
        </p:spPr>
      </p:pic>
    </p:spTree>
    <p:extLst>
      <p:ext uri="{BB962C8B-B14F-4D97-AF65-F5344CB8AC3E}">
        <p14:creationId xmlns:p14="http://schemas.microsoft.com/office/powerpoint/2010/main" val="111411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0321" y="2336873"/>
            <a:ext cx="8323636" cy="25234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Difference Code</a:t>
            </a:r>
            <a:endParaRPr lang="en-US" dirty="0"/>
          </a:p>
        </p:txBody>
      </p:sp>
      <p:sp>
        <p:nvSpPr>
          <p:cNvPr id="5" name="Content Placeholder 4"/>
          <p:cNvSpPr>
            <a:spLocks noGrp="1"/>
          </p:cNvSpPr>
          <p:nvPr>
            <p:ph idx="1"/>
          </p:nvPr>
        </p:nvSpPr>
        <p:spPr/>
        <p:txBody>
          <a:bodyPr>
            <a:normAutofit/>
          </a:bodyPr>
          <a:lstStyle/>
          <a:p>
            <a:pPr marL="0" indent="0">
              <a:buNone/>
            </a:pPr>
            <a:r>
              <a:rPr lang="en-US" sz="3600" dirty="0" err="1">
                <a:solidFill>
                  <a:srgbClr val="0000FF"/>
                </a:solidFill>
              </a:rPr>
              <a:t>var</a:t>
            </a:r>
            <a:r>
              <a:rPr lang="en-US" sz="3600" dirty="0"/>
              <a:t> </a:t>
            </a:r>
            <a:r>
              <a:rPr lang="en-US" sz="3600" dirty="0">
                <a:solidFill>
                  <a:schemeClr val="bg1"/>
                </a:solidFill>
              </a:rPr>
              <a:t>a =</a:t>
            </a:r>
            <a:r>
              <a:rPr lang="en-US" sz="3600" dirty="0"/>
              <a:t> </a:t>
            </a:r>
            <a:r>
              <a:rPr lang="en-US" sz="3600" dirty="0">
                <a:solidFill>
                  <a:srgbClr val="0000FF"/>
                </a:solidFill>
              </a:rPr>
              <a:t>new</a:t>
            </a:r>
            <a:r>
              <a:rPr lang="en-US" sz="3600" dirty="0"/>
              <a:t> </a:t>
            </a:r>
            <a:r>
              <a:rPr lang="en-US" sz="3600" dirty="0">
                <a:solidFill>
                  <a:srgbClr val="2B91B1"/>
                </a:solidFill>
              </a:rPr>
              <a:t>List</a:t>
            </a:r>
            <a:r>
              <a:rPr lang="en-US" sz="3600" dirty="0">
                <a:solidFill>
                  <a:schemeClr val="bg1"/>
                </a:solidFill>
              </a:rPr>
              <a:t>&lt;</a:t>
            </a:r>
            <a:r>
              <a:rPr lang="en-US" sz="3600" dirty="0">
                <a:solidFill>
                  <a:srgbClr val="0000FF"/>
                </a:solidFill>
              </a:rPr>
              <a:t>int</a:t>
            </a:r>
            <a:r>
              <a:rPr lang="en-US" sz="3600" dirty="0">
                <a:solidFill>
                  <a:schemeClr val="bg1"/>
                </a:solidFill>
              </a:rPr>
              <a:t>&gt; { 1, 2, 3 };</a:t>
            </a:r>
          </a:p>
          <a:p>
            <a:pPr marL="0" indent="0">
              <a:buNone/>
            </a:pPr>
            <a:r>
              <a:rPr lang="en-US" sz="3600" dirty="0" err="1" smtClean="0">
                <a:solidFill>
                  <a:srgbClr val="0000FF"/>
                </a:solidFill>
              </a:rPr>
              <a:t>var</a:t>
            </a:r>
            <a:r>
              <a:rPr lang="en-US" sz="3600" dirty="0" smtClean="0"/>
              <a:t> </a:t>
            </a:r>
            <a:r>
              <a:rPr lang="en-US" sz="3600" dirty="0">
                <a:solidFill>
                  <a:schemeClr val="bg1"/>
                </a:solidFill>
              </a:rPr>
              <a:t>b =</a:t>
            </a:r>
            <a:r>
              <a:rPr lang="en-US" sz="3600" dirty="0"/>
              <a:t> </a:t>
            </a:r>
            <a:r>
              <a:rPr lang="en-US" sz="3600" dirty="0">
                <a:solidFill>
                  <a:srgbClr val="0000FF"/>
                </a:solidFill>
              </a:rPr>
              <a:t>new</a:t>
            </a:r>
            <a:r>
              <a:rPr lang="en-US" sz="3600" dirty="0"/>
              <a:t> </a:t>
            </a:r>
            <a:r>
              <a:rPr lang="en-US" sz="3600" dirty="0">
                <a:solidFill>
                  <a:srgbClr val="2B91B1"/>
                </a:solidFill>
              </a:rPr>
              <a:t>List</a:t>
            </a:r>
            <a:r>
              <a:rPr lang="en-US" sz="3600" dirty="0">
                <a:solidFill>
                  <a:schemeClr val="bg1"/>
                </a:solidFill>
              </a:rPr>
              <a:t>&lt;</a:t>
            </a:r>
            <a:r>
              <a:rPr lang="en-US" sz="3600" dirty="0">
                <a:solidFill>
                  <a:srgbClr val="0000FF"/>
                </a:solidFill>
              </a:rPr>
              <a:t>int</a:t>
            </a:r>
            <a:r>
              <a:rPr lang="en-US" sz="3600" dirty="0">
                <a:solidFill>
                  <a:schemeClr val="bg1"/>
                </a:solidFill>
              </a:rPr>
              <a:t>&gt; { 1, 2, 3, 4, 5, 6 };</a:t>
            </a:r>
          </a:p>
          <a:p>
            <a:endParaRPr lang="en-US" sz="3600" dirty="0"/>
          </a:p>
          <a:p>
            <a:pPr marL="0" indent="0">
              <a:buNone/>
            </a:pPr>
            <a:r>
              <a:rPr lang="en-US" sz="3600" dirty="0" err="1" smtClean="0">
                <a:solidFill>
                  <a:srgbClr val="0000FF"/>
                </a:solidFill>
              </a:rPr>
              <a:t>var</a:t>
            </a:r>
            <a:r>
              <a:rPr lang="en-US" sz="3600" dirty="0" smtClean="0"/>
              <a:t> </a:t>
            </a:r>
            <a:r>
              <a:rPr lang="en-US" sz="3600" dirty="0">
                <a:solidFill>
                  <a:schemeClr val="bg1"/>
                </a:solidFill>
              </a:rPr>
              <a:t>results = </a:t>
            </a:r>
            <a:r>
              <a:rPr lang="en-US" sz="3600" dirty="0" err="1">
                <a:solidFill>
                  <a:schemeClr val="bg1"/>
                </a:solidFill>
              </a:rPr>
              <a:t>b.Except</a:t>
            </a:r>
            <a:r>
              <a:rPr lang="en-US" sz="3600" dirty="0">
                <a:solidFill>
                  <a:schemeClr val="bg1"/>
                </a:solidFill>
              </a:rPr>
              <a:t>(a).</a:t>
            </a:r>
            <a:r>
              <a:rPr lang="en-US" sz="3600" dirty="0" err="1">
                <a:solidFill>
                  <a:schemeClr val="bg1"/>
                </a:solidFill>
              </a:rPr>
              <a:t>ToList</a:t>
            </a:r>
            <a:r>
              <a:rPr lang="en-US" sz="3600" dirty="0">
                <a:solidFill>
                  <a:schemeClr val="bg1"/>
                </a:solidFill>
              </a:rPr>
              <a:t>();</a:t>
            </a:r>
          </a:p>
        </p:txBody>
      </p:sp>
    </p:spTree>
    <p:extLst>
      <p:ext uri="{BB962C8B-B14F-4D97-AF65-F5344CB8AC3E}">
        <p14:creationId xmlns:p14="http://schemas.microsoft.com/office/powerpoint/2010/main" val="3256684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noFill/>
        </p:spPr>
        <p:txBody>
          <a:bodyPr>
            <a:normAutofit fontScale="77500" lnSpcReduction="20000"/>
          </a:bodyPr>
          <a:lstStyle/>
          <a:p>
            <a:r>
              <a:rPr lang="en-US" dirty="0" smtClean="0"/>
              <a:t>“… a process of repeating items in a self-similar way”</a:t>
            </a:r>
          </a:p>
          <a:p>
            <a:r>
              <a:rPr lang="en-US" dirty="0" smtClean="0"/>
              <a:t>A method that calls itself</a:t>
            </a:r>
          </a:p>
          <a:p>
            <a:r>
              <a:rPr lang="en-US" dirty="0" smtClean="0"/>
              <a:t>Mathematically recursive methods must meet two conditions:</a:t>
            </a:r>
          </a:p>
          <a:p>
            <a:pPr lvl="1"/>
            <a:r>
              <a:rPr lang="en-US" dirty="0" smtClean="0"/>
              <a:t>the method must call itself</a:t>
            </a:r>
          </a:p>
          <a:p>
            <a:pPr lvl="1"/>
            <a:r>
              <a:rPr lang="en-US" dirty="0" smtClean="0"/>
              <a:t>The method must specify a stop condition</a:t>
            </a:r>
          </a:p>
          <a:p>
            <a:r>
              <a:rPr lang="en-US" dirty="0" smtClean="0"/>
              <a:t>Stop Conditions</a:t>
            </a:r>
          </a:p>
          <a:p>
            <a:pPr lvl="1"/>
            <a:r>
              <a:rPr lang="en-US" dirty="0" smtClean="0"/>
              <a:t>Tells the method when to stop the recursion</a:t>
            </a:r>
          </a:p>
          <a:p>
            <a:pPr lvl="1"/>
            <a:r>
              <a:rPr lang="en-US" dirty="0" smtClean="0"/>
              <a:t>This avoids things like stack overflows, segmentation faults, etc.</a:t>
            </a:r>
          </a:p>
          <a:p>
            <a:endParaRPr lang="en-US" dirty="0"/>
          </a:p>
          <a:p>
            <a:pPr marL="0" indent="0">
              <a:buNone/>
            </a:pPr>
            <a:r>
              <a:rPr lang="en-US" dirty="0" smtClean="0"/>
              <a:t>	</a:t>
            </a:r>
            <a:endParaRPr lang="en-US" dirty="0">
              <a:latin typeface="Consolas" panose="020B0609020204030204" pitchFamily="49" charset="0"/>
              <a:cs typeface="Consolas" panose="020B0609020204030204" pitchFamily="49" charset="0"/>
            </a:endParaRPr>
          </a:p>
          <a:p>
            <a:pPr marL="457200" lvl="1" indent="0">
              <a:lnSpc>
                <a:spcPct val="107000"/>
              </a:lnSpc>
              <a:spcBef>
                <a:spcPts val="0"/>
              </a:spcBef>
              <a:spcAft>
                <a:spcPts val="800"/>
              </a:spcAft>
              <a:buNone/>
            </a:pPr>
            <a:endParaRPr lang="en-US" sz="2100" dirty="0" smtClean="0"/>
          </a:p>
          <a:p>
            <a:pPr marL="457200" lvl="1" indent="0">
              <a:lnSpc>
                <a:spcPct val="107000"/>
              </a:lnSpc>
              <a:spcBef>
                <a:spcPts val="0"/>
              </a:spcBef>
              <a:spcAft>
                <a:spcPts val="800"/>
              </a:spcAft>
              <a:buNone/>
            </a:pPr>
            <a:r>
              <a:rPr lang="en-US" sz="2100" dirty="0" smtClean="0"/>
              <a:t>	</a:t>
            </a:r>
            <a:endParaRPr lang="en-US" sz="2100" dirty="0">
              <a:latin typeface="Calibri" panose="020F0502020204030204" pitchFamily="34" charset="0"/>
              <a:ea typeface="Calibri" panose="020F0502020204030204" pitchFamily="34" charset="0"/>
              <a:cs typeface="Times New Roman" panose="02020603050405020304" pitchFamily="18" charset="0"/>
            </a:endParaRPr>
          </a:p>
          <a:p>
            <a:pPr lvl="1"/>
            <a:endParaRPr lang="en-US" dirty="0" smtClean="0"/>
          </a:p>
          <a:p>
            <a:endParaRPr lang="en-US" dirty="0"/>
          </a:p>
        </p:txBody>
      </p:sp>
    </p:spTree>
    <p:extLst>
      <p:ext uri="{BB962C8B-B14F-4D97-AF65-F5344CB8AC3E}">
        <p14:creationId xmlns:p14="http://schemas.microsoft.com/office/powerpoint/2010/main" val="90922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Complement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a:bodyPr>
              <a:lstStyle/>
              <a:p>
                <a:r>
                  <a:rPr lang="en-US" dirty="0" smtClean="0"/>
                  <a:t>“Let </a:t>
                </a:r>
                <a14:m>
                  <m:oMath xmlns:m="http://schemas.openxmlformats.org/officeDocument/2006/math">
                    <m:r>
                      <a:rPr lang="en-US" i="1" dirty="0">
                        <a:latin typeface="Cambria Math" panose="02040503050406030204" pitchFamily="18" charset="0"/>
                      </a:rPr>
                      <m:t>𝐴</m:t>
                    </m:r>
                  </m:oMath>
                </a14:m>
                <a:r>
                  <a:rPr lang="en-US" dirty="0"/>
                  <a:t> and </a:t>
                </a:r>
                <a14:m>
                  <m:oMath xmlns:m="http://schemas.openxmlformats.org/officeDocument/2006/math">
                    <m:r>
                      <a:rPr lang="en-US" i="1" dirty="0">
                        <a:latin typeface="Cambria Math" panose="02040503050406030204" pitchFamily="18" charset="0"/>
                      </a:rPr>
                      <m:t>𝐵</m:t>
                    </m:r>
                  </m:oMath>
                </a14:m>
                <a:r>
                  <a:rPr lang="en-US" dirty="0"/>
                  <a:t> be subsets of the universal set </a:t>
                </a:r>
                <a14:m>
                  <m:oMath xmlns:m="http://schemas.openxmlformats.org/officeDocument/2006/math">
                    <m:r>
                      <a:rPr lang="en-US" i="1" dirty="0">
                        <a:latin typeface="Cambria Math" panose="02040503050406030204" pitchFamily="18" charset="0"/>
                      </a:rPr>
                      <m:t>𝑈</m:t>
                    </m:r>
                  </m:oMath>
                </a14:m>
                <a:r>
                  <a:rPr lang="en-US" dirty="0"/>
                  <a:t>. The </a:t>
                </a:r>
                <a:r>
                  <a:rPr lang="en-US" dirty="0" smtClean="0"/>
                  <a:t>complement </a:t>
                </a:r>
                <a:r>
                  <a:rPr lang="en-US" dirty="0" err="1" smtClean="0"/>
                  <a:t>of</a:t>
                </a:r>
                <a:r>
                  <a:rPr lang="en-US" dirty="0" smtClean="0"/>
                  <a:t> </a:t>
                </a:r>
                <a14:m>
                  <m:oMath xmlns:m="http://schemas.openxmlformats.org/officeDocument/2006/math">
                    <m:r>
                      <a:rPr lang="en-US" i="1" dirty="0">
                        <a:latin typeface="Cambria Math" panose="02040503050406030204" pitchFamily="18" charset="0"/>
                      </a:rPr>
                      <m:t>𝐴</m:t>
                    </m:r>
                  </m:oMath>
                </a14:m>
                <a:r>
                  <a:rPr lang="en-US" dirty="0"/>
                  <a:t> is the set of all elements </a:t>
                </a:r>
                <a14:m>
                  <m:oMath xmlns:m="http://schemas.openxmlformats.org/officeDocument/2006/math">
                    <m:r>
                      <a:rPr lang="en-US" i="1" dirty="0">
                        <a:latin typeface="Cambria Math" panose="02040503050406030204" pitchFamily="18" charset="0"/>
                      </a:rPr>
                      <m:t>𝑥</m:t>
                    </m:r>
                  </m:oMath>
                </a14:m>
                <a:r>
                  <a:rPr lang="en-US" dirty="0"/>
                  <a:t> in </a:t>
                </a:r>
                <a14:m>
                  <m:oMath xmlns:m="http://schemas.openxmlformats.org/officeDocument/2006/math">
                    <m:r>
                      <a:rPr lang="en-US" i="1" dirty="0">
                        <a:latin typeface="Cambria Math" panose="02040503050406030204" pitchFamily="18" charset="0"/>
                      </a:rPr>
                      <m:t>𝑈</m:t>
                    </m:r>
                    <m:r>
                      <a:rPr lang="en-US" i="1" dirty="0">
                        <a:latin typeface="Cambria Math" panose="02040503050406030204" pitchFamily="18" charset="0"/>
                      </a:rPr>
                      <m:t>,</m:t>
                    </m:r>
                  </m:oMath>
                </a14:m>
                <a:r>
                  <a:rPr lang="en-US" dirty="0"/>
                  <a:t> such that </a:t>
                </a:r>
                <a14:m>
                  <m:oMath xmlns:m="http://schemas.openxmlformats.org/officeDocument/2006/math">
                    <m:r>
                      <a:rPr lang="en-US" i="1" dirty="0">
                        <a:latin typeface="Cambria Math" panose="02040503050406030204" pitchFamily="18" charset="0"/>
                      </a:rPr>
                      <m:t>𝑥</m:t>
                    </m:r>
                  </m:oMath>
                </a14:m>
                <a:r>
                  <a:rPr lang="en-US" dirty="0"/>
                  <a:t> is </a:t>
                </a:r>
                <a:r>
                  <a:rPr lang="en-US" dirty="0" smtClean="0"/>
                  <a:t>not </a:t>
                </a:r>
                <a:r>
                  <a:rPr lang="en-US" dirty="0"/>
                  <a:t>in </a:t>
                </a:r>
                <a14:m>
                  <m:oMath xmlns:m="http://schemas.openxmlformats.org/officeDocument/2006/math">
                    <m:r>
                      <a:rPr lang="en-US" i="1" dirty="0">
                        <a:latin typeface="Cambria Math" panose="02040503050406030204" pitchFamily="18" charset="0"/>
                      </a:rPr>
                      <m:t>𝐴</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𝑈</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 </m:t>
                      </m:r>
                    </m:oMath>
                  </m:oMathPara>
                </a14:m>
                <a:endParaRPr lang="en-US" dirty="0"/>
              </a:p>
              <a:p>
                <a:r>
                  <a:rPr lang="en-US" dirty="0"/>
                  <a:t>Denoted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𝐴</m:t>
                        </m:r>
                      </m:e>
                      <m:sup>
                        <m:r>
                          <a:rPr lang="en-US" b="0" i="1" smtClean="0">
                            <a:latin typeface="Cambria Math" panose="02040503050406030204" pitchFamily="18" charset="0"/>
                            <a:ea typeface="Cambria Math" panose="02040503050406030204" pitchFamily="18" charset="0"/>
                          </a:rPr>
                          <m:t>𝑐</m:t>
                        </m:r>
                      </m:sup>
                    </m:sSup>
                  </m:oMath>
                </a14:m>
                <a:endParaRPr lang="en-US" dirty="0"/>
              </a:p>
              <a:p>
                <a:r>
                  <a:rPr lang="en-US" dirty="0"/>
                  <a:t>Also called </a:t>
                </a:r>
                <a:r>
                  <a:rPr lang="en-US" dirty="0" smtClean="0"/>
                  <a:t>absolute </a:t>
                </a:r>
                <a:r>
                  <a:rPr lang="en-US" dirty="0"/>
                  <a:t>complement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2"/>
                <a:stretch>
                  <a:fillRect l="-1818" t="-2369" r="-23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a:bodyPr>
              <a:lstStyle/>
              <a:p>
                <a:r>
                  <a:rPr lang="en-US" dirty="0" smtClean="0"/>
                  <a:t>Example:</a:t>
                </a:r>
              </a:p>
              <a:p>
                <a14:m>
                  <m:oMath xmlns:m="http://schemas.openxmlformats.org/officeDocument/2006/math">
                    <m:r>
                      <a:rPr lang="en-US" b="0" i="1" smtClean="0">
                        <a:latin typeface="Cambria Math" panose="02040503050406030204" pitchFamily="18" charset="0"/>
                      </a:rPr>
                      <m:t>𝑈</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ℤ</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e>
                    </m:d>
                  </m:oMath>
                </a14:m>
                <a:endParaRPr lang="en-US" dirty="0"/>
              </a:p>
              <a:p>
                <a14:m>
                  <m:oMath xmlns:m="http://schemas.openxmlformats.org/officeDocument/2006/math">
                    <m:r>
                      <a:rPr lang="en-US" b="0" i="1" smtClean="0">
                        <a:latin typeface="Cambria Math" panose="02040503050406030204" pitchFamily="18" charset="0"/>
                      </a:rPr>
                      <m:t>𝐴</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4, 5, 6</m:t>
                        </m:r>
                      </m:e>
                    </m:d>
                  </m:oMath>
                </a14:m>
                <a:endParaRPr lang="en-US" dirty="0" smtClean="0"/>
              </a:p>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rPr>
                          <m:t>, 7, …, </m:t>
                        </m:r>
                        <m:r>
                          <a:rPr lang="en-US" i="1">
                            <a:latin typeface="Cambria Math" panose="02040503050406030204" pitchFamily="18" charset="0"/>
                            <a:ea typeface="Cambria Math" panose="02040503050406030204" pitchFamily="18" charset="0"/>
                          </a:rPr>
                          <m:t>∞</m:t>
                        </m:r>
                      </m:e>
                    </m:d>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3"/>
                <a:stretch>
                  <a:fillRect l="-1816" t="-2369"/>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5879592" y="4407408"/>
            <a:ext cx="3771900" cy="1724025"/>
          </a:xfrm>
          <a:prstGeom prst="rect">
            <a:avLst/>
          </a:prstGeom>
        </p:spPr>
      </p:pic>
    </p:spTree>
    <p:extLst>
      <p:ext uri="{BB962C8B-B14F-4D97-AF65-F5344CB8AC3E}">
        <p14:creationId xmlns:p14="http://schemas.microsoft.com/office/powerpoint/2010/main" val="4052275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Combinatorics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38708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a:bodyPr>
          <a:lstStyle/>
          <a:p>
            <a:r>
              <a:rPr lang="en-US" dirty="0" smtClean="0"/>
              <a:t>“ … a branch of mathematics concerning the study of finite countable discrete structures.”</a:t>
            </a:r>
          </a:p>
          <a:p>
            <a:endParaRPr lang="en-US" dirty="0" smtClean="0"/>
          </a:p>
          <a:p>
            <a:r>
              <a:rPr lang="en-US" dirty="0" smtClean="0"/>
              <a:t>In short, the branch of math that deals with counting</a:t>
            </a:r>
          </a:p>
          <a:p>
            <a:endParaRPr lang="en-US" dirty="0" smtClean="0"/>
          </a:p>
          <a:p>
            <a:r>
              <a:rPr lang="en-US" dirty="0" smtClean="0"/>
              <a:t>Turns out, we suck at counting</a:t>
            </a:r>
          </a:p>
          <a:p>
            <a:endParaRPr lang="en-US" dirty="0"/>
          </a:p>
        </p:txBody>
      </p:sp>
    </p:spTree>
    <p:extLst>
      <p:ext uri="{BB962C8B-B14F-4D97-AF65-F5344CB8AC3E}">
        <p14:creationId xmlns:p14="http://schemas.microsoft.com/office/powerpoint/2010/main" val="2870552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Counting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lnSpcReduction="10000"/>
              </a:bodyPr>
              <a:lstStyle/>
              <a:p>
                <a:r>
                  <a:rPr lang="en-US" dirty="0" smtClean="0"/>
                  <a:t>How many items are there from </a:t>
                </a:r>
                <a14:m>
                  <m:oMath xmlns:m="http://schemas.openxmlformats.org/officeDocument/2006/math">
                    <m:r>
                      <a:rPr lang="en-US" i="1" dirty="0" smtClean="0">
                        <a:latin typeface="Cambria Math" panose="02040503050406030204" pitchFamily="18" charset="0"/>
                      </a:rPr>
                      <m:t>𝑎</m:t>
                    </m:r>
                  </m:oMath>
                </a14:m>
                <a:r>
                  <a:rPr lang="en-US" dirty="0" smtClean="0"/>
                  <a:t> to </a:t>
                </a:r>
                <a14:m>
                  <m:oMath xmlns:m="http://schemas.openxmlformats.org/officeDocument/2006/math">
                    <m:r>
                      <a:rPr lang="en-US" i="1" dirty="0" smtClean="0">
                        <a:latin typeface="Cambria Math" panose="02040503050406030204" pitchFamily="18" charset="0"/>
                      </a:rPr>
                      <m:t>𝑏</m:t>
                    </m:r>
                  </m:oMath>
                </a14:m>
                <a:r>
                  <a:rPr lang="en-US" dirty="0" smtClean="0"/>
                  <a:t>?</a:t>
                </a:r>
              </a:p>
              <a:p>
                <a:endParaRPr lang="en-US" dirty="0"/>
              </a:p>
              <a:p>
                <a:r>
                  <a:rPr lang="en-US" dirty="0" smtClean="0"/>
                  <a:t>Formula</a:t>
                </a:r>
              </a:p>
              <a:p>
                <a:pPr marL="0" indent="0">
                  <a:buNone/>
                </a:pPr>
                <a:r>
                  <a:rPr lang="en-US" b="0" dirty="0" smtClean="0"/>
                  <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+1</m:t>
                    </m:r>
                  </m:oMath>
                </a14:m>
                <a:endParaRPr lang="en-US" dirty="0" smtClean="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3"/>
                <a:stretch>
                  <a:fillRect l="-1818" t="-3384"/>
                </a:stretch>
              </a:blipFill>
            </p:spPr>
            <p:txBody>
              <a:bodyPr/>
              <a:lstStyle/>
              <a:p>
                <a:r>
                  <a:rPr lang="en-US">
                    <a:noFill/>
                  </a:rPr>
                  <a:t> </a:t>
                </a:r>
              </a:p>
            </p:txBody>
          </p:sp>
        </mc:Fallback>
      </mc:AlternateContent>
      <p:sp>
        <p:nvSpPr>
          <p:cNvPr id="4" name="Content Placeholder 3"/>
          <p:cNvSpPr>
            <a:spLocks noGrp="1"/>
          </p:cNvSpPr>
          <p:nvPr>
            <p:ph sz="half" idx="2"/>
          </p:nvPr>
        </p:nvSpPr>
        <p:spPr/>
        <p:txBody>
          <a:bodyPr>
            <a:normAutofit lnSpcReduction="10000"/>
          </a:bodyPr>
          <a:lstStyle/>
          <a:p>
            <a:r>
              <a:rPr lang="en-US" dirty="0" smtClean="0"/>
              <a:t>Example: Given a list numbers 1 to 100. How many numbers are there between 2 and 20, inclusive at both ends?</a:t>
            </a:r>
          </a:p>
          <a:p>
            <a:endParaRPr lang="en-US" dirty="0"/>
          </a:p>
          <a:p>
            <a:r>
              <a:rPr lang="en-US" dirty="0" smtClean="0"/>
              <a:t>20 – 2 + 1 = 19</a:t>
            </a:r>
          </a:p>
          <a:p>
            <a:endParaRPr lang="en-US" dirty="0"/>
          </a:p>
          <a:p>
            <a:r>
              <a:rPr lang="en-US" dirty="0" smtClean="0"/>
              <a:t>Many people would guess 18 (20 – 2), but they aren’t including 2, just 3-20.</a:t>
            </a:r>
            <a:endParaRPr lang="en-US" dirty="0"/>
          </a:p>
        </p:txBody>
      </p:sp>
    </p:spTree>
    <p:extLst>
      <p:ext uri="{BB962C8B-B14F-4D97-AF65-F5344CB8AC3E}">
        <p14:creationId xmlns:p14="http://schemas.microsoft.com/office/powerpoint/2010/main" val="4162623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smtClean="0"/>
                  <a:t>What is the probability that a spade will come up?</a:t>
                </a:r>
              </a:p>
              <a:p>
                <a:pPr lvl="1"/>
                <a14:m>
                  <m:oMath xmlns:m="http://schemas.openxmlformats.org/officeDocument/2006/math">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13</m:t>
                        </m:r>
                      </m:num>
                      <m:den>
                        <m:r>
                          <a:rPr lang="en-US" sz="2800" b="0" i="1" dirty="0" smtClean="0">
                            <a:latin typeface="Cambria Math" panose="02040503050406030204" pitchFamily="18" charset="0"/>
                          </a:rPr>
                          <m:t>52</m:t>
                        </m:r>
                      </m:den>
                    </m:f>
                    <m:r>
                      <a:rPr lang="en-US" sz="2800" b="0" i="1" dirty="0" smtClean="0">
                        <a:latin typeface="Cambria Math" panose="02040503050406030204" pitchFamily="18" charset="0"/>
                      </a:rPr>
                      <m:t>=25%</m:t>
                    </m:r>
                  </m:oMath>
                </a14:m>
                <a:endParaRPr lang="en-US" sz="2800" dirty="0" smtClean="0"/>
              </a:p>
              <a:p>
                <a:r>
                  <a:rPr lang="en-US" dirty="0"/>
                  <a:t>What is the probability that a red queen will come up?</a:t>
                </a:r>
              </a:p>
              <a:p>
                <a:pPr lvl="1"/>
                <a14:m>
                  <m:oMath xmlns:m="http://schemas.openxmlformats.org/officeDocument/2006/math">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2</m:t>
                        </m:r>
                      </m:num>
                      <m:den>
                        <m:r>
                          <a:rPr lang="en-US" sz="2800" b="0" i="1" dirty="0" smtClean="0">
                            <a:latin typeface="Cambria Math" panose="02040503050406030204" pitchFamily="18" charset="0"/>
                          </a:rPr>
                          <m:t>52</m:t>
                        </m:r>
                      </m:den>
                    </m:f>
                    <m:r>
                      <a:rPr lang="en-US" sz="2800" i="1" dirty="0" smtClean="0">
                        <a:latin typeface="Cambria Math" panose="02040503050406030204" pitchFamily="18" charset="0"/>
                      </a:rPr>
                      <m:t> =</m:t>
                    </m:r>
                    <m:r>
                      <a:rPr lang="en-US" sz="2800" b="0" i="1" dirty="0" smtClean="0">
                        <a:latin typeface="Cambria Math" panose="02040503050406030204" pitchFamily="18" charset="0"/>
                      </a:rPr>
                      <m:t>3.85%</m:t>
                    </m:r>
                  </m:oMath>
                </a14:m>
                <a:endParaRPr lang="en-US" sz="2800" dirty="0" smtClean="0"/>
              </a:p>
              <a:p>
                <a:r>
                  <a:rPr lang="en-US" dirty="0"/>
                  <a:t>What is the probability that a </a:t>
                </a:r>
                <a:r>
                  <a:rPr lang="en-US" dirty="0" smtClean="0"/>
                  <a:t>spade will </a:t>
                </a:r>
                <a:r>
                  <a:rPr lang="en-US" dirty="0"/>
                  <a:t>come </a:t>
                </a:r>
                <a:r>
                  <a:rPr lang="en-US" dirty="0" smtClean="0"/>
                  <a:t>up in Euchre?</a:t>
                </a:r>
              </a:p>
              <a:p>
                <a:pPr lvl="1"/>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24</m:t>
                        </m:r>
                      </m:den>
                    </m:f>
                    <m:r>
                      <a:rPr lang="en-US" sz="2800" b="0" i="1" smtClean="0">
                        <a:latin typeface="Cambria Math" panose="02040503050406030204" pitchFamily="18" charset="0"/>
                      </a:rPr>
                      <m:t>=25%</m:t>
                    </m:r>
                  </m:oMath>
                </a14:m>
                <a:endParaRPr lang="en-US" sz="2800" dirty="0" smtClean="0"/>
              </a:p>
              <a:p>
                <a:r>
                  <a:rPr lang="en-US" dirty="0"/>
                  <a:t>What is the probability that a red queen will come </a:t>
                </a:r>
                <a:r>
                  <a:rPr lang="en-US" dirty="0" smtClean="0"/>
                  <a:t>up in Euchre?</a:t>
                </a:r>
                <a:endParaRPr lang="en-US" dirty="0"/>
              </a:p>
              <a:p>
                <a:pPr lvl="1"/>
                <a14:m>
                  <m:oMath xmlns:m="http://schemas.openxmlformats.org/officeDocument/2006/math">
                    <m:f>
                      <m:fPr>
                        <m:ctrlPr>
                          <a:rPr lang="en-US" sz="3000" i="1" dirty="0" smtClean="0">
                            <a:latin typeface="Cambria Math" panose="02040503050406030204" pitchFamily="18" charset="0"/>
                          </a:rPr>
                        </m:ctrlPr>
                      </m:fPr>
                      <m:num>
                        <m:r>
                          <a:rPr lang="en-US" sz="3000" b="0" i="1" dirty="0" smtClean="0">
                            <a:latin typeface="Cambria Math" panose="02040503050406030204" pitchFamily="18" charset="0"/>
                          </a:rPr>
                          <m:t>2</m:t>
                        </m:r>
                      </m:num>
                      <m:den>
                        <m:r>
                          <a:rPr lang="en-US" sz="3000" b="0" i="1" dirty="0" smtClean="0">
                            <a:latin typeface="Cambria Math" panose="02040503050406030204" pitchFamily="18" charset="0"/>
                          </a:rPr>
                          <m:t>24</m:t>
                        </m:r>
                      </m:den>
                    </m:f>
                    <m:r>
                      <a:rPr lang="en-US" sz="3000" b="0" i="1" dirty="0" smtClean="0">
                        <a:latin typeface="Cambria Math" panose="02040503050406030204" pitchFamily="18" charset="0"/>
                      </a:rPr>
                      <m:t>=8.33%</m:t>
                    </m:r>
                  </m:oMath>
                </a14:m>
                <a:endParaRPr lang="en-US" sz="30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71" t="-3384"/>
                </a:stretch>
              </a:blipFill>
            </p:spPr>
            <p:txBody>
              <a:bodyPr/>
              <a:lstStyle/>
              <a:p>
                <a:r>
                  <a:rPr lang="en-US">
                    <a:noFill/>
                  </a:rPr>
                  <a:t> </a:t>
                </a:r>
              </a:p>
            </p:txBody>
          </p:sp>
        </mc:Fallback>
      </mc:AlternateContent>
    </p:spTree>
    <p:extLst>
      <p:ext uri="{BB962C8B-B14F-4D97-AF65-F5344CB8AC3E}">
        <p14:creationId xmlns:p14="http://schemas.microsoft.com/office/powerpoint/2010/main" val="220446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License Plates</a:t>
            </a:r>
            <a:endParaRPr lang="en-US" dirty="0"/>
          </a:p>
        </p:txBody>
      </p:sp>
      <p:sp>
        <p:nvSpPr>
          <p:cNvPr id="5" name="Content Placeholder 4"/>
          <p:cNvSpPr>
            <a:spLocks noGrp="1"/>
          </p:cNvSpPr>
          <p:nvPr>
            <p:ph sz="half" idx="1"/>
          </p:nvPr>
        </p:nvSpPr>
        <p:spPr/>
        <p:txBody>
          <a:bodyPr>
            <a:normAutofit/>
          </a:bodyPr>
          <a:lstStyle/>
          <a:p>
            <a:r>
              <a:rPr lang="en-US" dirty="0" smtClean="0"/>
              <a:t>How many unique combinations of license plates can we make?</a:t>
            </a:r>
          </a:p>
          <a:p>
            <a:endParaRPr lang="en-US" dirty="0"/>
          </a:p>
        </p:txBody>
      </p:sp>
      <p:sp>
        <p:nvSpPr>
          <p:cNvPr id="6" name="Content Placeholder 5"/>
          <p:cNvSpPr>
            <a:spLocks noGrp="1"/>
          </p:cNvSpPr>
          <p:nvPr>
            <p:ph sz="half" idx="2"/>
          </p:nvPr>
        </p:nvSpPr>
        <p:spPr/>
        <p:txBody>
          <a:bodyPr>
            <a:normAutofit/>
          </a:bodyPr>
          <a:lstStyle/>
          <a:p>
            <a:r>
              <a:rPr lang="en-US" dirty="0"/>
              <a:t>Eight Slots for input:</a:t>
            </a:r>
          </a:p>
          <a:p>
            <a:pPr marL="0" lvl="1" indent="0">
              <a:spcBef>
                <a:spcPts val="1000"/>
              </a:spcBef>
              <a:buNone/>
            </a:pPr>
            <a:r>
              <a:rPr lang="en-US" dirty="0"/>
              <a:t>      ___ ___ ___ ___ ___ ___ ___ </a:t>
            </a:r>
            <a:r>
              <a:rPr lang="en-US" dirty="0" smtClean="0"/>
              <a:t>___</a:t>
            </a:r>
          </a:p>
          <a:p>
            <a:pPr marL="0" lvl="1" indent="0">
              <a:spcBef>
                <a:spcPts val="1000"/>
              </a:spcBef>
              <a:buNone/>
            </a:pPr>
            <a:endParaRPr lang="en-US" dirty="0"/>
          </a:p>
          <a:p>
            <a:r>
              <a:rPr lang="en-US" dirty="0"/>
              <a:t>Each slot can contain any of 37 characters</a:t>
            </a:r>
          </a:p>
          <a:p>
            <a:pPr lvl="1"/>
            <a:r>
              <a:rPr lang="en-US" dirty="0"/>
              <a:t>26 </a:t>
            </a:r>
            <a:r>
              <a:rPr lang="en-US" dirty="0" smtClean="0"/>
              <a:t>letters (A-Z)</a:t>
            </a:r>
            <a:endParaRPr lang="en-US" dirty="0"/>
          </a:p>
          <a:p>
            <a:pPr lvl="1"/>
            <a:r>
              <a:rPr lang="en-US" dirty="0"/>
              <a:t>10 </a:t>
            </a:r>
            <a:r>
              <a:rPr lang="en-US" dirty="0" smtClean="0"/>
              <a:t>digits (0-9)</a:t>
            </a:r>
            <a:endParaRPr lang="en-US" dirty="0"/>
          </a:p>
          <a:p>
            <a:pPr lvl="1"/>
            <a:r>
              <a:rPr lang="en-US" dirty="0" smtClean="0"/>
              <a:t>1 </a:t>
            </a:r>
            <a:r>
              <a:rPr lang="en-US" i="1" dirty="0" smtClean="0"/>
              <a:t>space</a:t>
            </a:r>
            <a:endParaRPr lang="en-US" i="1" dirty="0"/>
          </a:p>
          <a:p>
            <a:endParaRPr lang="en-US" dirty="0"/>
          </a:p>
        </p:txBody>
      </p:sp>
    </p:spTree>
    <p:extLst>
      <p:ext uri="{BB962C8B-B14F-4D97-AF65-F5344CB8AC3E}">
        <p14:creationId xmlns:p14="http://schemas.microsoft.com/office/powerpoint/2010/main" val="365572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License Plates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r>
                  <a:rPr lang="en-US" dirty="0" smtClean="0"/>
                  <a:t>Total Combinations</a:t>
                </a:r>
              </a:p>
              <a:p>
                <a:endParaRPr lang="en-US" dirty="0" smtClean="0"/>
              </a:p>
              <a:p>
                <a:pPr marL="0" indent="0">
                  <a:buNone/>
                </a:pP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37 ∗ 37 ∗ 37 ∗ 37 ∗ 37 ∗ 37 ∗ 37 ∗ 37 =</m:t>
                      </m:r>
                      <m:r>
                        <a:rPr lang="en-US" i="1" dirty="0" smtClean="0">
                          <a:latin typeface="Cambria Math" panose="02040503050406030204" pitchFamily="18" charset="0"/>
                        </a:rPr>
                        <m:t> 37^8 = </m:t>
                      </m:r>
                      <m:r>
                        <a:rPr lang="en-US" i="1" dirty="0">
                          <a:latin typeface="Cambria Math" panose="02040503050406030204" pitchFamily="18" charset="0"/>
                        </a:rPr>
                        <m:t> </m:t>
                      </m:r>
                      <m:r>
                        <a:rPr lang="en-US" i="1" dirty="0" smtClean="0">
                          <a:latin typeface="Cambria Math" panose="02040503050406030204" pitchFamily="18" charset="0"/>
                        </a:rPr>
                        <m:t>3,512,479,453,921</m:t>
                      </m:r>
                    </m:oMath>
                  </m:oMathPara>
                </a14:m>
                <a:endParaRPr lang="en-US" dirty="0" smtClean="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2"/>
                <a:stretch>
                  <a:fillRect l="-1818" t="-23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half" idx="2"/>
              </p:nvPr>
            </p:nvSpPr>
            <p:spPr/>
            <p:txBody>
              <a:bodyPr/>
              <a:lstStyle/>
              <a:p>
                <a:r>
                  <a:rPr lang="en-US" dirty="0" smtClean="0"/>
                  <a:t>Total Combinations without Repeating any Characters</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37 ∗ 36 ∗ 35 ∗ 34 ∗ 33 ∗ 32 ∗ 31 ∗ 30 = 1,556,675,366,400</m:t>
                      </m:r>
                    </m:oMath>
                  </m:oMathPara>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blipFill rotWithShape="0">
                <a:blip r:embed="rId3"/>
                <a:stretch>
                  <a:fillRect l="-1816" t="-2369"/>
                </a:stretch>
              </a:blipFill>
            </p:spPr>
            <p:txBody>
              <a:bodyPr/>
              <a:lstStyle/>
              <a:p>
                <a:r>
                  <a:rPr lang="en-US">
                    <a:noFill/>
                  </a:rPr>
                  <a:t> </a:t>
                </a:r>
              </a:p>
            </p:txBody>
          </p:sp>
        </mc:Fallback>
      </mc:AlternateContent>
    </p:spTree>
    <p:extLst>
      <p:ext uri="{BB962C8B-B14F-4D97-AF65-F5344CB8AC3E}">
        <p14:creationId xmlns:p14="http://schemas.microsoft.com/office/powerpoint/2010/main" val="38317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IP Address</a:t>
            </a:r>
            <a:endParaRPr lang="en-US" dirty="0"/>
          </a:p>
        </p:txBody>
      </p:sp>
      <p:sp>
        <p:nvSpPr>
          <p:cNvPr id="3" name="Content Placeholder 2"/>
          <p:cNvSpPr>
            <a:spLocks noGrp="1"/>
          </p:cNvSpPr>
          <p:nvPr>
            <p:ph sz="half" idx="1"/>
          </p:nvPr>
        </p:nvSpPr>
        <p:spPr/>
        <p:txBody>
          <a:bodyPr/>
          <a:lstStyle/>
          <a:p>
            <a:r>
              <a:rPr lang="en-US" dirty="0"/>
              <a:t>How many unique combinations of </a:t>
            </a:r>
            <a:r>
              <a:rPr lang="en-US" dirty="0" smtClean="0"/>
              <a:t>IP addresses can </a:t>
            </a:r>
            <a:r>
              <a:rPr lang="en-US" dirty="0"/>
              <a:t>we make?</a:t>
            </a:r>
          </a:p>
          <a:p>
            <a:endParaRPr lang="en-US" dirty="0"/>
          </a:p>
        </p:txBody>
      </p:sp>
      <p:sp>
        <p:nvSpPr>
          <p:cNvPr id="4" name="Content Placeholder 3"/>
          <p:cNvSpPr>
            <a:spLocks noGrp="1"/>
          </p:cNvSpPr>
          <p:nvPr>
            <p:ph sz="half" idx="2"/>
          </p:nvPr>
        </p:nvSpPr>
        <p:spPr/>
        <p:txBody>
          <a:bodyPr/>
          <a:lstStyle/>
          <a:p>
            <a:r>
              <a:rPr lang="en-US" dirty="0" smtClean="0"/>
              <a:t>Four </a:t>
            </a:r>
            <a:r>
              <a:rPr lang="en-US" dirty="0"/>
              <a:t>Slots for input:</a:t>
            </a:r>
          </a:p>
          <a:p>
            <a:pPr marL="0" lvl="1" indent="0">
              <a:spcBef>
                <a:spcPts val="1000"/>
              </a:spcBef>
              <a:buNone/>
            </a:pPr>
            <a:r>
              <a:rPr lang="en-US" dirty="0"/>
              <a:t>      ___ ___ ___ </a:t>
            </a:r>
            <a:r>
              <a:rPr lang="en-US" dirty="0" smtClean="0"/>
              <a:t>___</a:t>
            </a:r>
            <a:endParaRPr lang="en-US" dirty="0"/>
          </a:p>
          <a:p>
            <a:endParaRPr lang="en-US" dirty="0" smtClean="0"/>
          </a:p>
          <a:p>
            <a:r>
              <a:rPr lang="en-US" dirty="0" smtClean="0"/>
              <a:t>Each </a:t>
            </a:r>
            <a:r>
              <a:rPr lang="en-US" dirty="0"/>
              <a:t>slot can contain </a:t>
            </a:r>
            <a:r>
              <a:rPr lang="en-US" dirty="0" smtClean="0"/>
              <a:t>a number from 0 to 255.</a:t>
            </a:r>
            <a:endParaRPr lang="en-US" dirty="0"/>
          </a:p>
        </p:txBody>
      </p:sp>
    </p:spTree>
    <p:extLst>
      <p:ext uri="{BB962C8B-B14F-4D97-AF65-F5344CB8AC3E}">
        <p14:creationId xmlns:p14="http://schemas.microsoft.com/office/powerpoint/2010/main" val="161960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IP Address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688558" y="2336873"/>
                <a:ext cx="4698358" cy="3599316"/>
              </a:xfrm>
            </p:spPr>
            <p:txBody>
              <a:bodyPr/>
              <a:lstStyle/>
              <a:p>
                <a:r>
                  <a:rPr lang="en-US" dirty="0" smtClean="0"/>
                  <a:t>Total Combinations</a:t>
                </a:r>
              </a:p>
              <a:p>
                <a:endParaRPr lang="en-US" dirty="0"/>
              </a:p>
              <a:p>
                <a14:m>
                  <m:oMath xmlns:m="http://schemas.openxmlformats.org/officeDocument/2006/math">
                    <m:r>
                      <a:rPr lang="en-US" i="1" dirty="0" smtClean="0">
                        <a:latin typeface="Cambria Math" panose="02040503050406030204" pitchFamily="18" charset="0"/>
                      </a:rPr>
                      <m:t>25</m:t>
                    </m:r>
                    <m:r>
                      <a:rPr lang="en-US" b="0" i="1" dirty="0" smtClean="0">
                        <a:latin typeface="Cambria Math" panose="02040503050406030204" pitchFamily="18" charset="0"/>
                      </a:rPr>
                      <m:t>6</m:t>
                    </m:r>
                    <m:r>
                      <a:rPr lang="en-US" i="1" dirty="0" smtClean="0">
                        <a:latin typeface="Cambria Math" panose="02040503050406030204" pitchFamily="18" charset="0"/>
                      </a:rPr>
                      <m:t> ∗ 25</m:t>
                    </m:r>
                    <m:r>
                      <a:rPr lang="en-US" b="0" i="1" dirty="0" smtClean="0">
                        <a:latin typeface="Cambria Math" panose="02040503050406030204" pitchFamily="18" charset="0"/>
                      </a:rPr>
                      <m:t>6</m:t>
                    </m:r>
                    <m:r>
                      <a:rPr lang="en-US" i="1" dirty="0" smtClean="0">
                        <a:latin typeface="Cambria Math" panose="02040503050406030204" pitchFamily="18" charset="0"/>
                      </a:rPr>
                      <m:t> ∗ 25</m:t>
                    </m:r>
                    <m:r>
                      <a:rPr lang="en-US" b="0" i="1" dirty="0" smtClean="0">
                        <a:latin typeface="Cambria Math" panose="02040503050406030204" pitchFamily="18" charset="0"/>
                      </a:rPr>
                      <m:t>6</m:t>
                    </m:r>
                    <m:r>
                      <a:rPr lang="en-US" i="1" dirty="0" smtClean="0">
                        <a:latin typeface="Cambria Math" panose="02040503050406030204" pitchFamily="18" charset="0"/>
                      </a:rPr>
                      <m:t> ∗ 25</m:t>
                    </m:r>
                    <m:r>
                      <a:rPr lang="en-US" b="0" i="1" dirty="0" smtClean="0">
                        <a:latin typeface="Cambria Math" panose="02040503050406030204" pitchFamily="18" charset="0"/>
                      </a:rPr>
                      <m:t>6</m:t>
                    </m:r>
                    <m:r>
                      <a:rPr lang="en-US" i="1" dirty="0" smtClean="0">
                        <a:latin typeface="Cambria Math" panose="02040503050406030204" pitchFamily="18" charset="0"/>
                      </a:rPr>
                      <m:t> =</m:t>
                    </m:r>
                    <m:r>
                      <a:rPr lang="en-US" i="1" dirty="0">
                        <a:latin typeface="Cambria Math" panose="02040503050406030204" pitchFamily="18" charset="0"/>
                      </a:rPr>
                      <m:t>4,</m:t>
                    </m:r>
                    <m:r>
                      <a:rPr lang="en-US" b="0" i="1" dirty="0" smtClean="0">
                        <a:latin typeface="Cambria Math" panose="02040503050406030204" pitchFamily="18" charset="0"/>
                      </a:rPr>
                      <m:t> </m:t>
                    </m:r>
                    <m:r>
                      <a:rPr lang="en-US" i="1" dirty="0">
                        <a:latin typeface="Cambria Math" panose="02040503050406030204" pitchFamily="18" charset="0"/>
                      </a:rPr>
                      <m:t>294,</m:t>
                    </m:r>
                    <m:r>
                      <a:rPr lang="en-US" b="0" i="1" dirty="0" smtClean="0">
                        <a:latin typeface="Cambria Math" panose="02040503050406030204" pitchFamily="18" charset="0"/>
                      </a:rPr>
                      <m:t> </m:t>
                    </m:r>
                    <m:r>
                      <a:rPr lang="en-US" i="1" dirty="0">
                        <a:latin typeface="Cambria Math" panose="02040503050406030204" pitchFamily="18" charset="0"/>
                      </a:rPr>
                      <m:t>967,</m:t>
                    </m:r>
                    <m:r>
                      <a:rPr lang="en-US" b="0" i="1" dirty="0" smtClean="0">
                        <a:latin typeface="Cambria Math" panose="02040503050406030204" pitchFamily="18" charset="0"/>
                      </a:rPr>
                      <m:t> </m:t>
                    </m:r>
                    <m:r>
                      <a:rPr lang="en-US" i="1" dirty="0">
                        <a:latin typeface="Cambria Math" panose="02040503050406030204" pitchFamily="18" charset="0"/>
                      </a:rPr>
                      <m:t>296</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688558" y="2336873"/>
                <a:ext cx="4698358" cy="3599316"/>
              </a:xfrm>
              <a:blipFill rotWithShape="0">
                <a:blip r:embed="rId2"/>
                <a:stretch>
                  <a:fillRect l="-1816" t="-23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lstStyle/>
              <a:p>
                <a:r>
                  <a:rPr lang="en-US" dirty="0" smtClean="0"/>
                  <a:t>Total Combinations in the 192.168.x.x subnet</a:t>
                </a:r>
              </a:p>
              <a:p>
                <a:endParaRPr lang="en-US" dirty="0"/>
              </a:p>
              <a:p>
                <a14:m>
                  <m:oMath xmlns:m="http://schemas.openxmlformats.org/officeDocument/2006/math">
                    <m:r>
                      <a:rPr lang="en-US" i="1" dirty="0" smtClean="0">
                        <a:latin typeface="Cambria Math" panose="02040503050406030204" pitchFamily="18" charset="0"/>
                      </a:rPr>
                      <m:t>1 ∗ 1 ∗ 25</m:t>
                    </m:r>
                    <m:r>
                      <a:rPr lang="en-US" b="0" i="1" dirty="0" smtClean="0">
                        <a:latin typeface="Cambria Math" panose="02040503050406030204" pitchFamily="18" charset="0"/>
                      </a:rPr>
                      <m:t>6</m:t>
                    </m:r>
                    <m:r>
                      <a:rPr lang="en-US" i="1" dirty="0" smtClean="0">
                        <a:latin typeface="Cambria Math" panose="02040503050406030204" pitchFamily="18" charset="0"/>
                      </a:rPr>
                      <m:t> ∗ </m:t>
                    </m:r>
                    <m:r>
                      <a:rPr lang="en-US" i="1" dirty="0" smtClean="0">
                        <a:latin typeface="Cambria Math" panose="02040503050406030204" pitchFamily="18" charset="0"/>
                        <a:ea typeface="Cambria Math" panose="02040503050406030204" pitchFamily="18" charset="0"/>
                      </a:rPr>
                      <m:t>25</m:t>
                    </m:r>
                    <m:r>
                      <a:rPr lang="en-US" b="0" i="1" dirty="0" smtClean="0">
                        <a:latin typeface="Cambria Math" panose="02040503050406030204" pitchFamily="18" charset="0"/>
                        <a:ea typeface="Cambria Math" panose="02040503050406030204" pitchFamily="18" charset="0"/>
                      </a:rPr>
                      <m:t>6</m:t>
                    </m:r>
                    <m:r>
                      <a:rPr lang="en-US" i="1" dirty="0" smtClean="0">
                        <a:latin typeface="Cambria Math" panose="02040503050406030204" pitchFamily="18" charset="0"/>
                        <a:ea typeface="Cambria Math" panose="02040503050406030204" pitchFamily="18" charset="0"/>
                      </a:rPr>
                      <m:t> = </m:t>
                    </m:r>
                  </m:oMath>
                </a14:m>
                <a:r>
                  <a:rPr lang="en-US" dirty="0">
                    <a:latin typeface="Cambria Math" panose="02040503050406030204" pitchFamily="18" charset="0"/>
                    <a:ea typeface="Cambria Math" panose="02040503050406030204" pitchFamily="18" charset="0"/>
                  </a:rPr>
                  <a:t>65,536</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3"/>
                <a:stretch>
                  <a:fillRect l="-1816" t="-2369"/>
                </a:stretch>
              </a:blipFill>
            </p:spPr>
            <p:txBody>
              <a:bodyPr/>
              <a:lstStyle/>
              <a:p>
                <a:r>
                  <a:rPr lang="en-US">
                    <a:noFill/>
                  </a:rPr>
                  <a:t> </a:t>
                </a:r>
              </a:p>
            </p:txBody>
          </p:sp>
        </mc:Fallback>
      </mc:AlternateContent>
    </p:spTree>
    <p:extLst>
      <p:ext uri="{BB962C8B-B14F-4D97-AF65-F5344CB8AC3E}">
        <p14:creationId xmlns:p14="http://schemas.microsoft.com/office/powerpoint/2010/main" val="383464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Arity</a:t>
            </a:r>
            <a:endParaRPr lang="en-US" dirty="0"/>
          </a:p>
        </p:txBody>
      </p:sp>
      <p:sp>
        <p:nvSpPr>
          <p:cNvPr id="3" name="Content Placeholder 2"/>
          <p:cNvSpPr>
            <a:spLocks noGrp="1"/>
          </p:cNvSpPr>
          <p:nvPr>
            <p:ph idx="1"/>
          </p:nvPr>
        </p:nvSpPr>
        <p:spPr/>
        <p:txBody>
          <a:bodyPr>
            <a:normAutofit/>
          </a:bodyPr>
          <a:lstStyle/>
          <a:p>
            <a:r>
              <a:rPr lang="en-US" dirty="0" smtClean="0"/>
              <a:t>“the number of arguments a function accepts”</a:t>
            </a:r>
          </a:p>
          <a:p>
            <a:endParaRPr lang="en-US" dirty="0" smtClean="0"/>
          </a:p>
          <a:p>
            <a:r>
              <a:rPr lang="en-US" dirty="0" smtClean="0"/>
              <a:t>The higher the arity, the more test cases you have to write</a:t>
            </a:r>
          </a:p>
          <a:p>
            <a:endParaRPr lang="en-US" dirty="0" smtClean="0"/>
          </a:p>
          <a:p>
            <a:r>
              <a:rPr lang="en-US" dirty="0" smtClean="0"/>
              <a:t>Combinatorics can help you figure out how many tests you need to get proper code coverage. This is how code coverage tools work.</a:t>
            </a:r>
          </a:p>
          <a:p>
            <a:endParaRPr lang="en-US" dirty="0"/>
          </a:p>
          <a:p>
            <a:r>
              <a:rPr lang="en-US" dirty="0" smtClean="0"/>
              <a:t>Also helps us understand why some methods are so complicated.</a:t>
            </a:r>
          </a:p>
        </p:txBody>
      </p:sp>
    </p:spTree>
    <p:extLst>
      <p:ext uri="{BB962C8B-B14F-4D97-AF65-F5344CB8AC3E}">
        <p14:creationId xmlns:p14="http://schemas.microsoft.com/office/powerpoint/2010/main" val="792719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a:bodyPr>
              <a:lstStyle/>
              <a:p>
                <a:r>
                  <a:rPr lang="en-US" dirty="0" smtClean="0"/>
                  <a:t>Factorial</a:t>
                </a:r>
              </a:p>
              <a:p>
                <a:pPr lvl="1"/>
                <a:r>
                  <a:rPr lang="en-US" dirty="0" smtClean="0"/>
                  <a:t>the product of all positive integers less than or equal to </a:t>
                </a:r>
                <a14:m>
                  <m:oMath xmlns:m="http://schemas.openxmlformats.org/officeDocument/2006/math">
                    <m:r>
                      <a:rPr lang="en-US" i="1">
                        <a:latin typeface="Cambria Math" panose="02040503050406030204" pitchFamily="18" charset="0"/>
                      </a:rPr>
                      <m:t>𝑛</m:t>
                    </m:r>
                  </m:oMath>
                </a14:m>
                <a:endParaRPr lang="en-US" sz="2000" dirty="0"/>
              </a:p>
              <a:p>
                <a:pPr marL="228600" lvl="2">
                  <a:spcBef>
                    <a:spcPts val="1000"/>
                  </a:spcBef>
                </a:pPr>
                <a:endParaRPr lang="en-US" sz="2000" dirty="0"/>
              </a:p>
              <a:p>
                <a:pPr marL="228600" lvl="2">
                  <a:spcBef>
                    <a:spcPts val="1000"/>
                  </a:spcBef>
                </a:pPr>
                <a:endParaRPr lang="en-US" sz="2000" dirty="0" smtClean="0">
                  <a:ea typeface="Cambria Math" panose="02040503050406030204" pitchFamily="18" charset="0"/>
                </a:endParaRPr>
              </a:p>
              <a:p>
                <a:pPr marL="228600" lvl="2">
                  <a:spcBef>
                    <a:spcPts val="1000"/>
                  </a:spcBef>
                </a:pPr>
                <a:endParaRPr lang="en-US" sz="2000" dirty="0"/>
              </a:p>
              <a:p>
                <a:pPr marL="228600" lvl="2">
                  <a:spcBef>
                    <a:spcPts val="1000"/>
                  </a:spcBef>
                </a:pPr>
                <a:endParaRPr lang="en-US" sz="2000" dirty="0"/>
              </a:p>
              <a:p>
                <a:pPr marL="228600" lvl="2">
                  <a:spcBef>
                    <a:spcPts val="1000"/>
                  </a:spcBef>
                </a:pPr>
                <a:endParaRPr lang="en-US" sz="20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2"/>
                <a:stretch>
                  <a:fillRect l="-1818" t="-23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a:bodyPr>
              <a:lstStyle/>
              <a:p>
                <a:pPr marL="228600" lvl="2">
                  <a:spcBef>
                    <a:spcPts val="1000"/>
                  </a:spcBef>
                </a:pPr>
                <a14:m>
                  <m:oMath xmlns:m="http://schemas.openxmlformats.org/officeDocument/2006/math">
                    <m:r>
                      <a:rPr lang="en-US" sz="2000" smtClean="0">
                        <a:latin typeface="Cambria Math" panose="02040503050406030204" pitchFamily="18" charset="0"/>
                        <a:ea typeface="Cambria Math" panose="02040503050406030204" pitchFamily="18" charset="0"/>
                      </a:rPr>
                      <m:t>5</m:t>
                    </m:r>
                    <m:r>
                      <a:rPr lang="en-US" sz="2000" i="1">
                        <a:latin typeface="Cambria Math" panose="02040503050406030204" pitchFamily="18" charset="0"/>
                        <a:ea typeface="Cambria Math" panose="02040503050406030204" pitchFamily="18" charset="0"/>
                      </a:rPr>
                      <m:t>!=5 ∗4 ∗3 ∗2 ∗1=120</m:t>
                    </m:r>
                  </m:oMath>
                </a14:m>
                <a:endParaRPr lang="en-US" sz="2000" dirty="0">
                  <a:ea typeface="Cambria Math" panose="02040503050406030204" pitchFamily="18" charset="0"/>
                </a:endParaRPr>
              </a:p>
              <a:p>
                <a:pPr marL="228600" lvl="2">
                  <a:spcBef>
                    <a:spcPts val="1000"/>
                  </a:spcBef>
                </a:pPr>
                <a:endParaRPr lang="en-US" sz="2000" dirty="0"/>
              </a:p>
              <a:p>
                <a:pPr marL="228600" lvl="2">
                  <a:spcBef>
                    <a:spcPts val="1000"/>
                  </a:spcBef>
                </a:pPr>
                <a14:m>
                  <m:oMath xmlns:m="http://schemas.openxmlformats.org/officeDocument/2006/math">
                    <m:r>
                      <a:rPr lang="en-US" sz="2000">
                        <a:latin typeface="Cambria Math" panose="02040503050406030204" pitchFamily="18" charset="0"/>
                        <a:ea typeface="Cambria Math" panose="02040503050406030204" pitchFamily="18" charset="0"/>
                      </a:rPr>
                      <m:t>5</m:t>
                    </m:r>
                    <m:r>
                      <a:rPr lang="en-US" sz="2000" i="1">
                        <a:latin typeface="Cambria Math" panose="02040503050406030204" pitchFamily="18" charset="0"/>
                        <a:ea typeface="Cambria Math" panose="02040503050406030204" pitchFamily="18" charset="0"/>
                      </a:rPr>
                      <m:t>!=5 ∗4!=120</m:t>
                    </m:r>
                  </m:oMath>
                </a14:m>
                <a:endParaRPr lang="en-US" sz="2000" dirty="0"/>
              </a:p>
              <a:p>
                <a:pPr marL="228600" lvl="2">
                  <a:spcBef>
                    <a:spcPts val="1000"/>
                  </a:spcBef>
                </a:pPr>
                <a14:m>
                  <m:oMath xmlns:m="http://schemas.openxmlformats.org/officeDocument/2006/math">
                    <m:r>
                      <a:rPr lang="en-US" sz="2000">
                        <a:latin typeface="Cambria Math" panose="02040503050406030204" pitchFamily="18" charset="0"/>
                        <a:ea typeface="Cambria Math" panose="02040503050406030204" pitchFamily="18" charset="0"/>
                      </a:rPr>
                      <m:t>4</m:t>
                    </m:r>
                    <m:r>
                      <a:rPr lang="en-US" sz="2000" i="1">
                        <a:latin typeface="Cambria Math" panose="02040503050406030204" pitchFamily="18" charset="0"/>
                        <a:ea typeface="Cambria Math" panose="02040503050406030204" pitchFamily="18" charset="0"/>
                      </a:rPr>
                      <m:t>!=4 ∗3!=24</m:t>
                    </m:r>
                  </m:oMath>
                </a14:m>
                <a:endParaRPr lang="en-US" sz="2000" dirty="0"/>
              </a:p>
              <a:p>
                <a:pPr marL="228600" lvl="2">
                  <a:spcBef>
                    <a:spcPts val="1000"/>
                  </a:spcBef>
                </a:pPr>
                <a14:m>
                  <m:oMath xmlns:m="http://schemas.openxmlformats.org/officeDocument/2006/math">
                    <m:r>
                      <a:rPr lang="en-US" sz="200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!=3 ∗2!=6</m:t>
                    </m:r>
                  </m:oMath>
                </a14:m>
                <a:endParaRPr lang="en-US" sz="2000" dirty="0"/>
              </a:p>
              <a:p>
                <a:pPr marL="228600" lvl="2">
                  <a:spcBef>
                    <a:spcPts val="1000"/>
                  </a:spcBef>
                </a:pPr>
                <a14:m>
                  <m:oMath xmlns:m="http://schemas.openxmlformats.org/officeDocument/2006/math">
                    <m:r>
                      <a:rPr lang="en-US" sz="200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!=2 ∗1!=2</m:t>
                    </m:r>
                  </m:oMath>
                </a14:m>
                <a:endParaRPr lang="en-US" sz="2000" dirty="0"/>
              </a:p>
              <a:p>
                <a:pPr marL="228600" lvl="2">
                  <a:spcBef>
                    <a:spcPts val="1000"/>
                  </a:spcBef>
                </a:pPr>
                <a14:m>
                  <m:oMath xmlns:m="http://schemas.openxmlformats.org/officeDocument/2006/math">
                    <m:r>
                      <a:rPr lang="en-US" sz="2000">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!=1</m:t>
                    </m:r>
                  </m:oMath>
                </a14:m>
                <a:endParaRPr lang="en-US" sz="2000"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3"/>
                <a:stretch>
                  <a:fillRect l="-1167" t="-1184"/>
                </a:stretch>
              </a:blipFill>
            </p:spPr>
            <p:txBody>
              <a:bodyPr/>
              <a:lstStyle/>
              <a:p>
                <a:r>
                  <a:rPr lang="en-US">
                    <a:noFill/>
                  </a:rPr>
                  <a:t> </a:t>
                </a:r>
              </a:p>
            </p:txBody>
          </p:sp>
        </mc:Fallback>
      </mc:AlternateContent>
    </p:spTree>
    <p:extLst>
      <p:ext uri="{BB962C8B-B14F-4D97-AF65-F5344CB8AC3E}">
        <p14:creationId xmlns:p14="http://schemas.microsoft.com/office/powerpoint/2010/main" val="161134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0320" y="2336873"/>
            <a:ext cx="4525994" cy="28859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Arity - Example</a:t>
            </a:r>
            <a:endParaRPr lang="en-US" dirty="0"/>
          </a:p>
        </p:txBody>
      </p:sp>
      <p:sp>
        <p:nvSpPr>
          <p:cNvPr id="3" name="Content Placeholder 2"/>
          <p:cNvSpPr>
            <a:spLocks noGrp="1"/>
          </p:cNvSpPr>
          <p:nvPr>
            <p:ph sz="half" idx="1"/>
          </p:nvPr>
        </p:nvSpPr>
        <p:spPr/>
        <p:txBody>
          <a:bodyPr/>
          <a:lstStyle/>
          <a:p>
            <a:pPr marL="0" indent="0">
              <a:buNone/>
            </a:pPr>
            <a:r>
              <a:rPr lang="en-US" sz="2300" dirty="0">
                <a:solidFill>
                  <a:srgbClr val="0000FF"/>
                </a:solidFill>
                <a:latin typeface="Consolas" panose="020B0609020204030204" pitchFamily="49" charset="0"/>
                <a:cs typeface="Consolas" panose="020B0609020204030204" pitchFamily="49" charset="0"/>
              </a:rPr>
              <a:t>static int </a:t>
            </a:r>
            <a:r>
              <a:rPr lang="en-US" sz="2300" dirty="0">
                <a:solidFill>
                  <a:schemeClr val="bg1"/>
                </a:solidFill>
                <a:latin typeface="Consolas" panose="020B0609020204030204" pitchFamily="49" charset="0"/>
                <a:cs typeface="Consolas" panose="020B0609020204030204" pitchFamily="49" charset="0"/>
              </a:rPr>
              <a:t>factorial(</a:t>
            </a:r>
            <a:r>
              <a:rPr lang="en-US" sz="2300" dirty="0">
                <a:solidFill>
                  <a:srgbClr val="0000FF"/>
                </a:solidFill>
                <a:latin typeface="Consolas" panose="020B0609020204030204" pitchFamily="49" charset="0"/>
                <a:cs typeface="Consolas" panose="020B0609020204030204" pitchFamily="49" charset="0"/>
              </a:rPr>
              <a:t>int</a:t>
            </a:r>
            <a:r>
              <a:rPr lang="en-US" sz="2300" dirty="0">
                <a:solidFill>
                  <a:schemeClr val="bg1"/>
                </a:solidFill>
                <a:latin typeface="Consolas" panose="020B0609020204030204" pitchFamily="49" charset="0"/>
                <a:cs typeface="Consolas" panose="020B0609020204030204" pitchFamily="49" charset="0"/>
              </a:rPr>
              <a:t> n)</a:t>
            </a:r>
          </a:p>
          <a:p>
            <a:pPr marL="0" indent="0">
              <a:buNone/>
            </a:pPr>
            <a:r>
              <a:rPr lang="en-US" sz="2300" dirty="0">
                <a:solidFill>
                  <a:schemeClr val="bg1"/>
                </a:solidFill>
                <a:latin typeface="Consolas" panose="020B0609020204030204" pitchFamily="49" charset="0"/>
                <a:cs typeface="Consolas" panose="020B0609020204030204" pitchFamily="49" charset="0"/>
              </a:rPr>
              <a:t>{</a:t>
            </a:r>
          </a:p>
          <a:p>
            <a:pPr marL="0" indent="0">
              <a:buNone/>
            </a:pPr>
            <a:r>
              <a:rPr lang="en-US" sz="2300" dirty="0">
                <a:solidFill>
                  <a:srgbClr val="0000FF"/>
                </a:solidFill>
                <a:latin typeface="Consolas" panose="020B0609020204030204" pitchFamily="49" charset="0"/>
                <a:cs typeface="Consolas" panose="020B0609020204030204" pitchFamily="49" charset="0"/>
              </a:rPr>
              <a:t>   if</a:t>
            </a:r>
            <a:r>
              <a:rPr lang="en-US" sz="2300" dirty="0">
                <a:latin typeface="Consolas" panose="020B0609020204030204" pitchFamily="49" charset="0"/>
                <a:cs typeface="Consolas" panose="020B0609020204030204" pitchFamily="49" charset="0"/>
              </a:rPr>
              <a:t> </a:t>
            </a:r>
            <a:r>
              <a:rPr lang="en-US" sz="2300" dirty="0">
                <a:solidFill>
                  <a:schemeClr val="bg1"/>
                </a:solidFill>
                <a:latin typeface="Consolas" panose="020B0609020204030204" pitchFamily="49" charset="0"/>
                <a:cs typeface="Consolas" panose="020B0609020204030204" pitchFamily="49" charset="0"/>
              </a:rPr>
              <a:t>(n == 0) </a:t>
            </a:r>
            <a:r>
              <a:rPr lang="en-US" sz="2300" dirty="0">
                <a:solidFill>
                  <a:srgbClr val="0000FF"/>
                </a:solidFill>
                <a:latin typeface="Consolas" panose="020B0609020204030204" pitchFamily="49" charset="0"/>
                <a:cs typeface="Consolas" panose="020B0609020204030204" pitchFamily="49" charset="0"/>
              </a:rPr>
              <a:t>return</a:t>
            </a:r>
            <a:r>
              <a:rPr lang="en-US" sz="2300" dirty="0">
                <a:latin typeface="Consolas" panose="020B0609020204030204" pitchFamily="49" charset="0"/>
                <a:cs typeface="Consolas" panose="020B0609020204030204" pitchFamily="49" charset="0"/>
              </a:rPr>
              <a:t> </a:t>
            </a:r>
            <a:r>
              <a:rPr lang="en-US" sz="2300" dirty="0">
                <a:solidFill>
                  <a:schemeClr val="bg1"/>
                </a:solidFill>
                <a:latin typeface="Consolas" panose="020B0609020204030204" pitchFamily="49" charset="0"/>
                <a:cs typeface="Consolas" panose="020B0609020204030204" pitchFamily="49" charset="0"/>
              </a:rPr>
              <a:t>1;</a:t>
            </a:r>
          </a:p>
          <a:p>
            <a:pPr marL="457200" lvl="1" indent="0">
              <a:buNone/>
            </a:pPr>
            <a:endParaRPr lang="en-US" sz="2300" dirty="0">
              <a:solidFill>
                <a:srgbClr val="0000FF"/>
              </a:solidFill>
              <a:latin typeface="Consolas" panose="020B0609020204030204" pitchFamily="49" charset="0"/>
              <a:cs typeface="Consolas" panose="020B0609020204030204" pitchFamily="49" charset="0"/>
            </a:endParaRPr>
          </a:p>
          <a:p>
            <a:pPr marL="457200" lvl="1" indent="0">
              <a:buNone/>
            </a:pPr>
            <a:r>
              <a:rPr lang="en-US" sz="2300" dirty="0">
                <a:solidFill>
                  <a:srgbClr val="0000FF"/>
                </a:solidFill>
                <a:latin typeface="Consolas" panose="020B0609020204030204" pitchFamily="49" charset="0"/>
                <a:cs typeface="Consolas" panose="020B0609020204030204" pitchFamily="49" charset="0"/>
              </a:rPr>
              <a:t>return</a:t>
            </a:r>
            <a:endParaRPr lang="en-US" sz="2300" dirty="0">
              <a:latin typeface="Consolas" panose="020B0609020204030204" pitchFamily="49" charset="0"/>
              <a:cs typeface="Consolas" panose="020B0609020204030204" pitchFamily="49" charset="0"/>
            </a:endParaRPr>
          </a:p>
          <a:p>
            <a:pPr marL="457200" lvl="1" indent="0">
              <a:buNone/>
            </a:pPr>
            <a:r>
              <a:rPr lang="en-US" sz="2300" dirty="0">
                <a:latin typeface="Consolas" panose="020B0609020204030204" pitchFamily="49" charset="0"/>
                <a:cs typeface="Consolas" panose="020B0609020204030204" pitchFamily="49" charset="0"/>
              </a:rPr>
              <a:t>	</a:t>
            </a:r>
            <a:r>
              <a:rPr lang="en-US" sz="2300" dirty="0">
                <a:solidFill>
                  <a:schemeClr val="bg1"/>
                </a:solidFill>
                <a:latin typeface="Consolas" panose="020B0609020204030204" pitchFamily="49" charset="0"/>
                <a:cs typeface="Consolas" panose="020B0609020204030204" pitchFamily="49" charset="0"/>
              </a:rPr>
              <a:t>n * factorial(n -1);</a:t>
            </a:r>
          </a:p>
          <a:p>
            <a:pPr marL="0" indent="0">
              <a:buNone/>
            </a:pPr>
            <a:r>
              <a:rPr lang="en-US" sz="2300" dirty="0">
                <a:solidFill>
                  <a:schemeClr val="bg1"/>
                </a:solidFill>
                <a:latin typeface="Consolas" panose="020B0609020204030204" pitchFamily="49" charset="0"/>
                <a:cs typeface="Consolas" panose="020B0609020204030204" pitchFamily="49" charset="0"/>
              </a:rPr>
              <a:t>}</a:t>
            </a:r>
          </a:p>
          <a:p>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lstStyle/>
              <a:p>
                <a:r>
                  <a:rPr lang="en-US" dirty="0" smtClean="0"/>
                  <a:t>Think of possible values you would want to test for </a:t>
                </a:r>
                <a14:m>
                  <m:oMath xmlns:m="http://schemas.openxmlformats.org/officeDocument/2006/math">
                    <m:r>
                      <a:rPr lang="en-US" i="1" dirty="0" smtClean="0">
                        <a:latin typeface="Cambria Math" panose="02040503050406030204" pitchFamily="18" charset="0"/>
                      </a:rPr>
                      <m:t>𝑛</m:t>
                    </m:r>
                  </m:oMath>
                </a14:m>
                <a:r>
                  <a:rPr lang="en-US" dirty="0" smtClean="0"/>
                  <a:t>.</a:t>
                </a:r>
              </a:p>
              <a:p>
                <a:r>
                  <a:rPr lang="en-US" dirty="0" smtClean="0"/>
                  <a:t>I chose a scheme like this</a:t>
                </a:r>
              </a:p>
              <a:p>
                <a:pPr lvl="1"/>
                <a:r>
                  <a:rPr lang="en-US" dirty="0" smtClean="0"/>
                  <a:t>-1, 0, 1</a:t>
                </a:r>
              </a:p>
              <a:p>
                <a:r>
                  <a:rPr lang="en-US" dirty="0" smtClean="0"/>
                  <a:t>So what happens to our method if we pass a negative number?</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2"/>
                <a:stretch>
                  <a:fillRect l="-1816" t="-2369"/>
                </a:stretch>
              </a:blipFill>
            </p:spPr>
            <p:txBody>
              <a:bodyPr/>
              <a:lstStyle/>
              <a:p>
                <a:r>
                  <a:rPr lang="en-US">
                    <a:noFill/>
                  </a:rPr>
                  <a:t> </a:t>
                </a:r>
              </a:p>
            </p:txBody>
          </p:sp>
        </mc:Fallback>
      </mc:AlternateContent>
    </p:spTree>
    <p:extLst>
      <p:ext uri="{BB962C8B-B14F-4D97-AF65-F5344CB8AC3E}">
        <p14:creationId xmlns:p14="http://schemas.microsoft.com/office/powerpoint/2010/main" val="114680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Permutations</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p:txBody>
              <a:bodyPr>
                <a:normAutofit/>
              </a:bodyPr>
              <a:lstStyle/>
              <a:p>
                <a:r>
                  <a:rPr lang="en-US" dirty="0" smtClean="0"/>
                  <a:t>“a way of selecting members from a group, such that the order of selection matters”</a:t>
                </a:r>
              </a:p>
              <a:p>
                <a:r>
                  <a:rPr lang="en-US" dirty="0" smtClean="0"/>
                  <a:t>Formula</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𝑘</m:t>
                              </m:r>
                            </m:den>
                          </m:f>
                        </m:e>
                      </m:d>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den>
                      </m:f>
                    </m:oMath>
                  </m:oMathPara>
                </a14:m>
                <a:endParaRPr lang="en-US" dirty="0" smtClean="0"/>
              </a:p>
              <a:p>
                <a:pPr marL="457200" lvl="1" indent="0">
                  <a:buNone/>
                </a:pPr>
                <a:r>
                  <a:rPr lang="en-US" dirty="0" smtClean="0"/>
                  <a:t>Where </a:t>
                </a:r>
                <a14:m>
                  <m:oMath xmlns:m="http://schemas.openxmlformats.org/officeDocument/2006/math">
                    <m:r>
                      <a:rPr lang="en-US" i="1" dirty="0" smtClean="0">
                        <a:latin typeface="Cambria Math" panose="02040503050406030204" pitchFamily="18" charset="0"/>
                      </a:rPr>
                      <m:t>𝑛</m:t>
                    </m:r>
                  </m:oMath>
                </a14:m>
                <a:r>
                  <a:rPr lang="en-US" dirty="0" smtClean="0"/>
                  <a:t> is the total number of elements and </a:t>
                </a:r>
                <a14:m>
                  <m:oMath xmlns:m="http://schemas.openxmlformats.org/officeDocument/2006/math">
                    <m:r>
                      <a:rPr lang="en-US" i="1" dirty="0" smtClean="0">
                        <a:latin typeface="Cambria Math" panose="02040503050406030204" pitchFamily="18" charset="0"/>
                      </a:rPr>
                      <m:t>𝑘</m:t>
                    </m:r>
                  </m:oMath>
                </a14:m>
                <a:r>
                  <a:rPr lang="en-US" dirty="0" smtClean="0"/>
                  <a:t> is how many we are picking at a time.</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blipFill rotWithShape="0">
                <a:blip r:embed="rId2"/>
                <a:stretch>
                  <a:fillRect l="-1818" t="-23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half" idx="2"/>
              </p:nvPr>
            </p:nvSpPr>
            <p:spPr/>
            <p:txBody>
              <a:bodyPr>
                <a:normAutofit/>
              </a:bodyPr>
              <a:lstStyle/>
              <a:p>
                <a:r>
                  <a:rPr lang="en-US" dirty="0" smtClean="0"/>
                  <a:t>Example: Given set {1, 2, 3}. How many unique pairs of digits we can get?</a:t>
                </a:r>
              </a:p>
              <a:p>
                <a:endParaRPr lang="en-US" dirty="0"/>
              </a:p>
              <a:p>
                <a14:m>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f>
                          <m:fPr>
                            <m:type m:val="noBar"/>
                            <m:ctrlPr>
                              <a:rPr lang="en-US" sz="2200" i="1">
                                <a:latin typeface="Cambria Math" panose="02040503050406030204" pitchFamily="18" charset="0"/>
                              </a:rPr>
                            </m:ctrlPr>
                          </m:fPr>
                          <m:num>
                            <m:r>
                              <a:rPr lang="en-US" sz="2200" b="0" i="1" smtClean="0">
                                <a:latin typeface="Cambria Math" panose="02040503050406030204" pitchFamily="18" charset="0"/>
                              </a:rPr>
                              <m:t>3</m:t>
                            </m:r>
                          </m:num>
                          <m:den>
                            <m:r>
                              <a:rPr lang="en-US" sz="2200" b="0" i="1" smtClean="0">
                                <a:latin typeface="Cambria Math" panose="02040503050406030204" pitchFamily="18" charset="0"/>
                              </a:rPr>
                              <m:t>2</m:t>
                            </m:r>
                          </m:den>
                        </m:f>
                      </m:e>
                    </m:d>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b="0" i="1" smtClean="0">
                            <a:latin typeface="Cambria Math" panose="02040503050406030204" pitchFamily="18" charset="0"/>
                          </a:rPr>
                          <m:t>3</m:t>
                        </m:r>
                        <m:r>
                          <a:rPr lang="en-US" sz="2200" i="1">
                            <a:latin typeface="Cambria Math" panose="02040503050406030204" pitchFamily="18" charset="0"/>
                            <a:ea typeface="Cambria Math" panose="02040503050406030204" pitchFamily="18" charset="0"/>
                          </a:rPr>
                          <m:t>!</m:t>
                        </m:r>
                      </m:num>
                      <m:den>
                        <m:r>
                          <a:rPr lang="en-US" sz="2200" i="1">
                            <a:latin typeface="Cambria Math" panose="02040503050406030204" pitchFamily="18" charset="0"/>
                          </a:rPr>
                          <m:t>(</m:t>
                        </m:r>
                        <m:r>
                          <a:rPr lang="en-US" sz="2200" b="0" i="1" smtClean="0">
                            <a:latin typeface="Cambria Math" panose="02040503050406030204" pitchFamily="18" charset="0"/>
                          </a:rPr>
                          <m:t>3</m:t>
                        </m:r>
                        <m:r>
                          <a:rPr lang="en-US" sz="2200" i="1">
                            <a:latin typeface="Cambria Math" panose="02040503050406030204" pitchFamily="18" charset="0"/>
                          </a:rPr>
                          <m:t>−</m:t>
                        </m:r>
                        <m:r>
                          <a:rPr lang="en-US" sz="2200" b="0" i="1" smtClean="0">
                            <a:latin typeface="Cambria Math" panose="02040503050406030204" pitchFamily="18" charset="0"/>
                          </a:rPr>
                          <m:t>2</m:t>
                        </m:r>
                        <m:r>
                          <a:rPr lang="en-US" sz="2200" i="1">
                            <a:latin typeface="Cambria Math" panose="02040503050406030204" pitchFamily="18" charset="0"/>
                          </a:rPr>
                          <m:t>)!</m:t>
                        </m:r>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3</m:t>
                        </m:r>
                        <m:r>
                          <a:rPr lang="en-US" sz="2200" b="0" i="1" smtClean="0">
                            <a:latin typeface="Cambria Math" panose="02040503050406030204" pitchFamily="18" charset="0"/>
                            <a:ea typeface="Cambria Math" panose="02040503050406030204" pitchFamily="18" charset="0"/>
                          </a:rPr>
                          <m:t>!</m:t>
                        </m:r>
                      </m:num>
                      <m:den>
                        <m:r>
                          <a:rPr lang="en-US" sz="2200" b="0" i="1" smtClean="0">
                            <a:latin typeface="Cambria Math" panose="02040503050406030204" pitchFamily="18" charset="0"/>
                          </a:rPr>
                          <m:t>1</m:t>
                        </m:r>
                        <m:r>
                          <a:rPr lang="en-US" sz="2200" b="0" i="1" smtClean="0">
                            <a:latin typeface="Cambria Math" panose="02040503050406030204" pitchFamily="18" charset="0"/>
                            <a:ea typeface="Cambria Math" panose="02040503050406030204" pitchFamily="18" charset="0"/>
                          </a:rPr>
                          <m:t>!</m:t>
                        </m:r>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3</m:t>
                        </m:r>
                        <m:r>
                          <a:rPr lang="en-US" sz="2200" b="0" i="1" smtClean="0">
                            <a:latin typeface="Cambria Math" panose="02040503050406030204" pitchFamily="18" charset="0"/>
                            <a:ea typeface="Cambria Math" panose="02040503050406030204" pitchFamily="18" charset="0"/>
                          </a:rPr>
                          <m:t>!</m:t>
                        </m:r>
                      </m:num>
                      <m:den>
                        <m:r>
                          <a:rPr lang="en-US" sz="2200" b="0" i="1" smtClean="0">
                            <a:latin typeface="Cambria Math" panose="02040503050406030204" pitchFamily="18" charset="0"/>
                          </a:rPr>
                          <m:t>1</m:t>
                        </m:r>
                      </m:den>
                    </m:f>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3∗2=6</m:t>
                    </m:r>
                  </m:oMath>
                </a14:m>
                <a:endParaRPr lang="en-US" sz="2200" dirty="0" smtClean="0"/>
              </a:p>
              <a:p>
                <a:endParaRPr lang="en-US" dirty="0"/>
              </a:p>
              <a:p>
                <a:r>
                  <a:rPr lang="en-US" dirty="0" smtClean="0"/>
                  <a:t>12, 13, 21, 23, 31, 32</a:t>
                </a:r>
                <a:endParaRPr lang="en-US" dirty="0"/>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blipFill rotWithShape="0">
                <a:blip r:embed="rId3"/>
                <a:stretch>
                  <a:fillRect l="-1816" t="-2369"/>
                </a:stretch>
              </a:blipFill>
            </p:spPr>
            <p:txBody>
              <a:bodyPr/>
              <a:lstStyle/>
              <a:p>
                <a:r>
                  <a:rPr lang="en-US">
                    <a:noFill/>
                  </a:rPr>
                  <a:t> </a:t>
                </a:r>
              </a:p>
            </p:txBody>
          </p:sp>
        </mc:Fallback>
      </mc:AlternateContent>
    </p:spTree>
    <p:extLst>
      <p:ext uri="{BB962C8B-B14F-4D97-AF65-F5344CB8AC3E}">
        <p14:creationId xmlns:p14="http://schemas.microsoft.com/office/powerpoint/2010/main" val="2067570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p:txBody>
              <a:bodyPr/>
              <a:lstStyle/>
              <a:p>
                <a:r>
                  <a:rPr lang="en-US" dirty="0" smtClean="0"/>
                  <a:t>“a way of selecting members from a group, such that the order of selection does not matter”</a:t>
                </a:r>
                <a:endParaRPr lang="en-US" dirty="0"/>
              </a:p>
              <a:p>
                <a:r>
                  <a:rPr lang="en-US" dirty="0"/>
                  <a:t>Formula</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𝑘</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den>
                      </m:f>
                    </m:oMath>
                  </m:oMathPara>
                </a14:m>
                <a:endParaRPr lang="en-US" dirty="0"/>
              </a:p>
              <a:p>
                <a:pPr marL="457200" lvl="1" indent="0">
                  <a:buNone/>
                </a:pPr>
                <a:r>
                  <a:rPr lang="en-US" dirty="0"/>
                  <a:t>Where </a:t>
                </a:r>
                <a14:m>
                  <m:oMath xmlns:m="http://schemas.openxmlformats.org/officeDocument/2006/math">
                    <m:r>
                      <a:rPr lang="en-US" i="1" dirty="0">
                        <a:latin typeface="Cambria Math" panose="02040503050406030204" pitchFamily="18" charset="0"/>
                      </a:rPr>
                      <m:t>𝑛</m:t>
                    </m:r>
                  </m:oMath>
                </a14:m>
                <a:r>
                  <a:rPr lang="en-US" dirty="0"/>
                  <a:t> is the total number of elements and </a:t>
                </a:r>
                <a14:m>
                  <m:oMath xmlns:m="http://schemas.openxmlformats.org/officeDocument/2006/math">
                    <m:r>
                      <a:rPr lang="en-US" i="1" dirty="0">
                        <a:latin typeface="Cambria Math" panose="02040503050406030204" pitchFamily="18" charset="0"/>
                      </a:rPr>
                      <m:t>𝑘</m:t>
                    </m:r>
                  </m:oMath>
                </a14:m>
                <a:r>
                  <a:rPr lang="en-US" dirty="0"/>
                  <a:t> is how many we are picking at a time.</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blipFill rotWithShape="0">
                <a:blip r:embed="rId2"/>
                <a:stretch>
                  <a:fillRect l="-1818" t="-23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half" idx="2"/>
              </p:nvPr>
            </p:nvSpPr>
            <p:spPr/>
            <p:txBody>
              <a:bodyPr/>
              <a:lstStyle/>
              <a:p>
                <a:r>
                  <a:rPr lang="en-US" dirty="0" smtClean="0"/>
                  <a:t>Example: Given set {1, 2, 3}. How many unique pairs of digits we can get?</a:t>
                </a:r>
              </a:p>
              <a:p>
                <a:endParaRPr lang="en-US" dirty="0" smtClean="0"/>
              </a:p>
              <a:p>
                <a14:m>
                  <m:oMath xmlns:m="http://schemas.openxmlformats.org/officeDocument/2006/math">
                    <m:r>
                      <a:rPr lang="en-US" b="0" i="1" smtClean="0">
                        <a:latin typeface="Cambria Math" panose="02040503050406030204" pitchFamily="18" charset="0"/>
                      </a:rPr>
                      <m:t>𝐶</m:t>
                    </m:r>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rPr>
                          <m:t>(3−2)!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2! ∗ </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r>
                          <a:rPr lang="en-US" b="0" i="1" smtClean="0">
                            <a:latin typeface="Cambria Math" panose="02040503050406030204" pitchFamily="18" charset="0"/>
                          </a:rPr>
                          <m:t> ∗2</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2!</m:t>
                        </m:r>
                      </m:den>
                    </m:f>
                    <m:r>
                      <a:rPr lang="en-US" i="1">
                        <a:latin typeface="Cambria Math" panose="02040503050406030204" pitchFamily="18" charset="0"/>
                      </a:rPr>
                      <m:t>=</m:t>
                    </m:r>
                    <m:r>
                      <a:rPr lang="en-US" b="0" i="1" smtClean="0">
                        <a:latin typeface="Cambria Math" panose="02040503050406030204" pitchFamily="18" charset="0"/>
                      </a:rPr>
                      <m:t>3</m:t>
                    </m:r>
                  </m:oMath>
                </a14:m>
                <a:endParaRPr lang="en-US" dirty="0"/>
              </a:p>
              <a:p>
                <a:endParaRPr lang="en-US" dirty="0"/>
              </a:p>
              <a:p>
                <a:r>
                  <a:rPr lang="en-US" dirty="0"/>
                  <a:t>12, 13, </a:t>
                </a:r>
                <a:r>
                  <a:rPr lang="en-US" dirty="0" smtClean="0"/>
                  <a:t>23</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blipFill rotWithShape="0">
                <a:blip r:embed="rId3"/>
                <a:stretch>
                  <a:fillRect l="-1816" t="-2369"/>
                </a:stretch>
              </a:blipFill>
            </p:spPr>
            <p:txBody>
              <a:bodyPr/>
              <a:lstStyle/>
              <a:p>
                <a:r>
                  <a:rPr lang="en-US">
                    <a:noFill/>
                  </a:rPr>
                  <a:t> </a:t>
                </a:r>
              </a:p>
            </p:txBody>
          </p:sp>
        </mc:Fallback>
      </mc:AlternateContent>
    </p:spTree>
    <p:extLst>
      <p:ext uri="{BB962C8B-B14F-4D97-AF65-F5344CB8AC3E}">
        <p14:creationId xmlns:p14="http://schemas.microsoft.com/office/powerpoint/2010/main" val="3839630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6797" y="2336873"/>
            <a:ext cx="7499852" cy="4063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Trick - Setup</a:t>
            </a:r>
            <a:endParaRPr lang="en-US" dirty="0"/>
          </a:p>
        </p:txBody>
      </p:sp>
      <p:sp>
        <p:nvSpPr>
          <p:cNvPr id="3" name="Content Placeholder 2"/>
          <p:cNvSpPr>
            <a:spLocks noGrp="1"/>
          </p:cNvSpPr>
          <p:nvPr>
            <p:ph idx="1"/>
          </p:nvPr>
        </p:nvSpPr>
        <p:spPr/>
        <p:txBody>
          <a:bodyPr>
            <a:normAutofit/>
          </a:bodyPr>
          <a:lstStyle/>
          <a:p>
            <a:pPr marL="0" indent="0">
              <a:buNone/>
            </a:pPr>
            <a:r>
              <a:rPr lang="en-US" sz="2300" dirty="0">
                <a:solidFill>
                  <a:srgbClr val="0000FF"/>
                </a:solidFill>
                <a:latin typeface="Consolas" panose="020B0609020204030204" pitchFamily="49" charset="0"/>
                <a:cs typeface="Consolas" panose="020B0609020204030204" pitchFamily="49" charset="0"/>
              </a:rPr>
              <a:t>static int </a:t>
            </a:r>
            <a:r>
              <a:rPr lang="en-US" sz="2300" dirty="0" smtClean="0">
                <a:solidFill>
                  <a:schemeClr val="bg1"/>
                </a:solidFill>
                <a:latin typeface="Consolas" panose="020B0609020204030204" pitchFamily="49" charset="0"/>
                <a:cs typeface="Consolas" panose="020B0609020204030204" pitchFamily="49" charset="0"/>
              </a:rPr>
              <a:t>add(</a:t>
            </a:r>
            <a:r>
              <a:rPr lang="en-US" sz="2300" dirty="0">
                <a:solidFill>
                  <a:srgbClr val="0000FF"/>
                </a:solidFill>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a:solidFill>
                  <a:schemeClr val="bg1"/>
                </a:solidFill>
                <a:latin typeface="Consolas" panose="020B0609020204030204" pitchFamily="49" charset="0"/>
                <a:cs typeface="Consolas" panose="020B0609020204030204" pitchFamily="49" charset="0"/>
              </a:rPr>
              <a:t>a</a:t>
            </a:r>
            <a:r>
              <a:rPr lang="en-US" sz="2300" dirty="0" smtClean="0">
                <a:solidFill>
                  <a:schemeClr val="bg1"/>
                </a:solidFill>
                <a:latin typeface="Consolas" panose="020B0609020204030204" pitchFamily="49" charset="0"/>
                <a:cs typeface="Consolas" panose="020B0609020204030204" pitchFamily="49" charset="0"/>
              </a:rPr>
              <a:t>,</a:t>
            </a:r>
            <a:r>
              <a:rPr lang="en-US" sz="2300" dirty="0" smtClean="0">
                <a:latin typeface="Consolas" panose="020B0609020204030204" pitchFamily="49" charset="0"/>
                <a:cs typeface="Consolas" panose="020B0609020204030204" pitchFamily="49" charset="0"/>
              </a:rPr>
              <a:t> </a:t>
            </a:r>
            <a:r>
              <a:rPr lang="en-US" sz="2300" dirty="0">
                <a:solidFill>
                  <a:srgbClr val="0000FF"/>
                </a:solidFill>
                <a:latin typeface="Consolas" panose="020B0609020204030204" pitchFamily="49" charset="0"/>
                <a:cs typeface="Consolas" panose="020B0609020204030204" pitchFamily="49" charset="0"/>
              </a:rPr>
              <a:t>int</a:t>
            </a:r>
            <a:r>
              <a:rPr lang="en-US" sz="2300" dirty="0">
                <a:latin typeface="Consolas" panose="020B0609020204030204" pitchFamily="49" charset="0"/>
                <a:cs typeface="Consolas" panose="020B0609020204030204" pitchFamily="49" charset="0"/>
              </a:rPr>
              <a:t> </a:t>
            </a:r>
            <a:r>
              <a:rPr lang="en-US" sz="2300" dirty="0" smtClean="0">
                <a:solidFill>
                  <a:schemeClr val="bg1"/>
                </a:solidFill>
                <a:latin typeface="Consolas" panose="020B0609020204030204" pitchFamily="49" charset="0"/>
                <a:cs typeface="Consolas" panose="020B0609020204030204" pitchFamily="49" charset="0"/>
              </a:rPr>
              <a:t>b) { </a:t>
            </a:r>
            <a:r>
              <a:rPr lang="en-US" sz="2300" dirty="0" smtClean="0">
                <a:solidFill>
                  <a:srgbClr val="0000FF"/>
                </a:solidFill>
                <a:latin typeface="Consolas" panose="020B0609020204030204" pitchFamily="49" charset="0"/>
                <a:cs typeface="Consolas" panose="020B0609020204030204" pitchFamily="49" charset="0"/>
              </a:rPr>
              <a:t>return</a:t>
            </a:r>
            <a:r>
              <a:rPr lang="en-US" sz="2300" dirty="0" smtClean="0">
                <a:latin typeface="Consolas" panose="020B0609020204030204" pitchFamily="49" charset="0"/>
                <a:cs typeface="Consolas" panose="020B0609020204030204" pitchFamily="49" charset="0"/>
              </a:rPr>
              <a:t> </a:t>
            </a:r>
            <a:r>
              <a:rPr lang="en-US" sz="2300" dirty="0" smtClean="0">
                <a:solidFill>
                  <a:schemeClr val="bg1"/>
                </a:solidFill>
                <a:latin typeface="Consolas" panose="020B0609020204030204" pitchFamily="49" charset="0"/>
                <a:cs typeface="Consolas" panose="020B0609020204030204" pitchFamily="49" charset="0"/>
              </a:rPr>
              <a:t>a + b; }</a:t>
            </a:r>
          </a:p>
          <a:p>
            <a:pPr marL="0" indent="0">
              <a:buNone/>
            </a:pPr>
            <a:endParaRPr lang="en-US" sz="2300" dirty="0">
              <a:latin typeface="Consolas" panose="020B0609020204030204" pitchFamily="49" charset="0"/>
              <a:cs typeface="Consolas" panose="020B0609020204030204" pitchFamily="49" charset="0"/>
            </a:endParaRPr>
          </a:p>
          <a:p>
            <a:pPr marL="0" indent="0">
              <a:buNone/>
            </a:pPr>
            <a:r>
              <a:rPr lang="en-US" sz="2300" dirty="0" smtClean="0">
                <a:latin typeface="Consolas" panose="020B0609020204030204" pitchFamily="49" charset="0"/>
                <a:cs typeface="Consolas" panose="020B0609020204030204" pitchFamily="49" charset="0"/>
              </a:rPr>
              <a:t>Possible Values for a: -1, 0, 1</a:t>
            </a:r>
          </a:p>
          <a:p>
            <a:pPr marL="0" indent="0">
              <a:buNone/>
            </a:pPr>
            <a:r>
              <a:rPr lang="en-US" sz="2300" dirty="0">
                <a:latin typeface="Consolas" panose="020B0609020204030204" pitchFamily="49" charset="0"/>
                <a:cs typeface="Consolas" panose="020B0609020204030204" pitchFamily="49" charset="0"/>
              </a:rPr>
              <a:t>Possible Values for </a:t>
            </a:r>
            <a:r>
              <a:rPr lang="en-US" sz="2300" dirty="0" smtClean="0">
                <a:latin typeface="Consolas" panose="020B0609020204030204" pitchFamily="49" charset="0"/>
                <a:cs typeface="Consolas" panose="020B0609020204030204" pitchFamily="49" charset="0"/>
              </a:rPr>
              <a:t>b: </a:t>
            </a:r>
            <a:r>
              <a:rPr lang="en-US" sz="2300" dirty="0">
                <a:latin typeface="Consolas" panose="020B0609020204030204" pitchFamily="49" charset="0"/>
                <a:cs typeface="Consolas" panose="020B0609020204030204" pitchFamily="49" charset="0"/>
              </a:rPr>
              <a:t>-1, 0, </a:t>
            </a:r>
            <a:r>
              <a:rPr lang="en-US" sz="2300" dirty="0" smtClean="0">
                <a:latin typeface="Consolas" panose="020B0609020204030204" pitchFamily="49" charset="0"/>
                <a:cs typeface="Consolas" panose="020B0609020204030204" pitchFamily="49" charset="0"/>
              </a:rPr>
              <a:t>1</a:t>
            </a:r>
          </a:p>
          <a:p>
            <a:pPr marL="0" indent="0">
              <a:buNone/>
            </a:pPr>
            <a:endParaRPr lang="en-US" sz="2300" dirty="0">
              <a:latin typeface="Consolas" panose="020B0609020204030204" pitchFamily="49" charset="0"/>
              <a:cs typeface="Consolas" panose="020B0609020204030204" pitchFamily="49" charset="0"/>
            </a:endParaRPr>
          </a:p>
          <a:p>
            <a:pPr marL="0" indent="0">
              <a:buNone/>
            </a:pPr>
            <a:r>
              <a:rPr lang="en-US" sz="2300" dirty="0" smtClean="0">
                <a:latin typeface="Consolas" panose="020B0609020204030204" pitchFamily="49" charset="0"/>
                <a:cs typeface="Consolas" panose="020B0609020204030204" pitchFamily="49" charset="0"/>
              </a:rPr>
              <a:t>Total Possible Values: -1, 0, 1, -1, 0, 1</a:t>
            </a:r>
          </a:p>
          <a:p>
            <a:pPr marL="0" indent="0">
              <a:buNone/>
            </a:pPr>
            <a:r>
              <a:rPr lang="en-US" sz="2300" dirty="0" smtClean="0">
                <a:latin typeface="Consolas" panose="020B0609020204030204" pitchFamily="49" charset="0"/>
                <a:cs typeface="Consolas" panose="020B0609020204030204" pitchFamily="49" charset="0"/>
              </a:rPr>
              <a:t>Label them as a, b, c, d, e, f</a:t>
            </a:r>
            <a:endParaRPr lang="en-US" sz="2300" dirty="0">
              <a:latin typeface="Consolas" panose="020B0609020204030204" pitchFamily="49" charset="0"/>
              <a:cs typeface="Consolas" panose="020B0609020204030204" pitchFamily="49" charset="0"/>
            </a:endParaRPr>
          </a:p>
          <a:p>
            <a:pPr marL="0" indent="0">
              <a:buNone/>
            </a:pPr>
            <a:endParaRPr lang="en-US" sz="23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6354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Trick</a:t>
            </a:r>
            <a:endParaRPr lang="en-US" dirty="0"/>
          </a:p>
        </p:txBody>
      </p:sp>
      <p:sp>
        <p:nvSpPr>
          <p:cNvPr id="3" name="Content Placeholder 2"/>
          <p:cNvSpPr>
            <a:spLocks noGrp="1"/>
          </p:cNvSpPr>
          <p:nvPr>
            <p:ph idx="1"/>
          </p:nvPr>
        </p:nvSpPr>
        <p:spPr/>
        <p:txBody>
          <a:bodyPr/>
          <a:lstStyle/>
          <a:p>
            <a:r>
              <a:rPr lang="en-US" dirty="0" smtClean="0"/>
              <a:t>Go to Wolfram Alpha and type in one of these commands and it will tell you how many combinations/permutations there are and what they are.</a:t>
            </a:r>
          </a:p>
          <a:p>
            <a:endParaRPr lang="en-US" dirty="0" smtClean="0"/>
          </a:p>
          <a:p>
            <a:r>
              <a:rPr lang="en-US" dirty="0" smtClean="0"/>
              <a:t>Combinations[{a, b, c, d, e, f}, {2}]</a:t>
            </a:r>
          </a:p>
          <a:p>
            <a:r>
              <a:rPr lang="en-US" dirty="0" smtClean="0"/>
              <a:t>Permutations[{a, b, c, d, e, f}, {2}]</a:t>
            </a:r>
          </a:p>
          <a:p>
            <a:endParaRPr lang="en-US" dirty="0" smtClean="0"/>
          </a:p>
          <a:p>
            <a:pPr lvl="1"/>
            <a:endParaRPr lang="en-US" dirty="0"/>
          </a:p>
        </p:txBody>
      </p:sp>
    </p:spTree>
    <p:extLst>
      <p:ext uri="{BB962C8B-B14F-4D97-AF65-F5344CB8AC3E}">
        <p14:creationId xmlns:p14="http://schemas.microsoft.com/office/powerpoint/2010/main" val="4249418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Cryptography</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61739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a:t>
            </a:r>
            <a:endParaRPr lang="en-US" dirty="0"/>
          </a:p>
        </p:txBody>
      </p:sp>
      <p:sp>
        <p:nvSpPr>
          <p:cNvPr id="3" name="Content Placeholder 2"/>
          <p:cNvSpPr>
            <a:spLocks noGrp="1"/>
          </p:cNvSpPr>
          <p:nvPr>
            <p:ph idx="1"/>
          </p:nvPr>
        </p:nvSpPr>
        <p:spPr/>
        <p:txBody>
          <a:bodyPr/>
          <a:lstStyle/>
          <a:p>
            <a:r>
              <a:rPr lang="en-US" dirty="0" smtClean="0"/>
              <a:t>This is way to big of a topic to wrap your head around in an hour talk</a:t>
            </a:r>
          </a:p>
          <a:p>
            <a:r>
              <a:rPr lang="en-US" dirty="0" smtClean="0"/>
              <a:t>However there is one aspect I had found to be extremely useful, so I figured I would share it with you.</a:t>
            </a:r>
            <a:endParaRPr lang="en-US" dirty="0"/>
          </a:p>
        </p:txBody>
      </p:sp>
    </p:spTree>
    <p:extLst>
      <p:ext uri="{BB962C8B-B14F-4D97-AF65-F5344CB8AC3E}">
        <p14:creationId xmlns:p14="http://schemas.microsoft.com/office/powerpoint/2010/main" val="260161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p:txBody>
          <a:bodyPr/>
          <a:lstStyle/>
          <a:p>
            <a:r>
              <a:rPr lang="en-US" dirty="0" smtClean="0"/>
              <a:t>A method of converting a large amount of data into a small amount</a:t>
            </a:r>
          </a:p>
          <a:p>
            <a:r>
              <a:rPr lang="en-US" dirty="0" smtClean="0"/>
              <a:t>Very useful for </a:t>
            </a:r>
            <a:r>
              <a:rPr lang="en-US" dirty="0" err="1" smtClean="0"/>
              <a:t>determing</a:t>
            </a:r>
            <a:r>
              <a:rPr lang="en-US" dirty="0" smtClean="0"/>
              <a:t> if two files are equivalent</a:t>
            </a:r>
          </a:p>
          <a:p>
            <a:r>
              <a:rPr lang="en-US" dirty="0" smtClean="0"/>
              <a:t>The hashing algorithm I will be showing today is MD5</a:t>
            </a:r>
            <a:endParaRPr lang="en-US" dirty="0"/>
          </a:p>
        </p:txBody>
      </p:sp>
    </p:spTree>
    <p:extLst>
      <p:ext uri="{BB962C8B-B14F-4D97-AF65-F5344CB8AC3E}">
        <p14:creationId xmlns:p14="http://schemas.microsoft.com/office/powerpoint/2010/main" val="37973040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594123" y="2222500"/>
            <a:ext cx="4362677" cy="1168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0320" y="2197100"/>
            <a:ext cx="4590180" cy="307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Algorithm</a:t>
            </a:r>
            <a:endParaRPr lang="en-US" dirty="0"/>
          </a:p>
        </p:txBody>
      </p:sp>
      <p:sp>
        <p:nvSpPr>
          <p:cNvPr id="4" name="Content Placeholder 3"/>
          <p:cNvSpPr>
            <a:spLocks noGrp="1"/>
          </p:cNvSpPr>
          <p:nvPr>
            <p:ph sz="half" idx="1"/>
          </p:nvPr>
        </p:nvSpPr>
        <p:spPr/>
        <p:txBody>
          <a:bodyPr>
            <a:normAutofit fontScale="55000" lnSpcReduction="20000"/>
          </a:bodyPr>
          <a:lstStyle/>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ToMd5Hash(</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input)</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  using</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md5 = </a:t>
            </a:r>
            <a:r>
              <a:rPr lang="en-US" dirty="0">
                <a:solidFill>
                  <a:srgbClr val="2B91AF"/>
                </a:solidFill>
                <a:highlight>
                  <a:srgbClr val="FFFFFF"/>
                </a:highlight>
                <a:latin typeface="Consolas" panose="020B0609020204030204" pitchFamily="49" charset="0"/>
              </a:rPr>
              <a:t>MD5</a:t>
            </a:r>
            <a:r>
              <a:rPr lang="en-US" dirty="0">
                <a:solidFill>
                  <a:srgbClr val="000000"/>
                </a:solidFill>
                <a:highlight>
                  <a:srgbClr val="FFFFFF"/>
                </a:highlight>
                <a:latin typeface="Consolas" panose="020B0609020204030204" pitchFamily="49" charset="0"/>
              </a:rPr>
              <a:t>.Create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hash </a:t>
            </a:r>
            <a:r>
              <a:rPr lang="en-US" dirty="0" smtClean="0">
                <a:solidFill>
                  <a:srgbClr val="000000"/>
                </a:solidFill>
                <a:highlight>
                  <a:srgbClr val="FFFFFF"/>
                </a:highlight>
                <a:latin typeface="Consolas" panose="020B0609020204030204" pitchFamily="49" charset="0"/>
              </a:rPr>
              <a:t>= md5.ComputeHash(</a:t>
            </a:r>
            <a:r>
              <a:rPr lang="en-US" dirty="0" err="1" smtClean="0">
                <a:solidFill>
                  <a:srgbClr val="000000"/>
                </a:solidFill>
                <a:highlight>
                  <a:srgbClr val="FFFFFF"/>
                </a:highlight>
                <a:latin typeface="Consolas" panose="020B0609020204030204" pitchFamily="49" charset="0"/>
              </a:rPr>
              <a:t>input.ToBytes</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sb</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StringBuilder</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0;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 </a:t>
            </a:r>
            <a:r>
              <a:rPr lang="en-US" dirty="0" err="1">
                <a:solidFill>
                  <a:srgbClr val="000000"/>
                </a:solidFill>
                <a:highlight>
                  <a:srgbClr val="FFFFFF"/>
                </a:highlight>
                <a:latin typeface="Consolas" panose="020B0609020204030204" pitchFamily="49" charset="0"/>
              </a:rPr>
              <a:t>hash.Length</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sb.Append</a:t>
            </a:r>
            <a:r>
              <a:rPr lang="en-US" dirty="0" smtClean="0">
                <a:solidFill>
                  <a:srgbClr val="000000"/>
                </a:solidFill>
                <a:highlight>
                  <a:srgbClr val="FFFFFF"/>
                </a:highlight>
                <a:latin typeface="Consolas" panose="020B0609020204030204" pitchFamily="49" charset="0"/>
              </a:rPr>
              <a:t>(hash[</a:t>
            </a:r>
            <a:r>
              <a:rPr lang="en-US" dirty="0" err="1" smtClean="0">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ToString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"X2"</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stringBuilder.ToString</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endParaRPr lang="en-US" dirty="0"/>
          </a:p>
        </p:txBody>
      </p:sp>
      <p:sp>
        <p:nvSpPr>
          <p:cNvPr id="5" name="Content Placeholder 4"/>
          <p:cNvSpPr>
            <a:spLocks noGrp="1"/>
          </p:cNvSpPr>
          <p:nvPr>
            <p:ph sz="half" idx="2"/>
          </p:nvPr>
        </p:nvSpPr>
        <p:spPr/>
        <p:txBody>
          <a:bodyPr>
            <a:normAutofit fontScale="55000" lnSpcReduction="20000"/>
          </a:bodyPr>
          <a:lstStyle/>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byte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ToBytes</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text)</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Encoding</a:t>
            </a:r>
            <a:r>
              <a:rPr lang="en-US" dirty="0" err="1">
                <a:solidFill>
                  <a:srgbClr val="000000"/>
                </a:solidFill>
                <a:highlight>
                  <a:srgbClr val="FFFFFF"/>
                </a:highlight>
                <a:latin typeface="Consolas" panose="020B0609020204030204" pitchFamily="49" charset="0"/>
              </a:rPr>
              <a:t>.ASCII.GetBytes</a:t>
            </a:r>
            <a:r>
              <a:rPr lang="en-US" dirty="0">
                <a:solidFill>
                  <a:srgbClr val="000000"/>
                </a:solidFill>
                <a:highlight>
                  <a:srgbClr val="FFFFFF"/>
                </a:highlight>
                <a:latin typeface="Consolas" panose="020B0609020204030204" pitchFamily="49" charset="0"/>
              </a:rPr>
              <a:t>(text);</a:t>
            </a:r>
          </a:p>
          <a:p>
            <a:pPr marL="0" indent="0">
              <a:buNone/>
            </a:pPr>
            <a:r>
              <a:rPr lang="en-US" dirty="0" smtClean="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13907488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Big Data</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0636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0320" y="3105665"/>
            <a:ext cx="4550707" cy="27267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How it Looks</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Programming</a:t>
            </a:r>
          </a:p>
          <a:p>
            <a:endParaRPr lang="en-US" dirty="0" smtClean="0"/>
          </a:p>
          <a:p>
            <a:pPr marL="0" indent="0">
              <a:buNone/>
            </a:pPr>
            <a:r>
              <a:rPr lang="en-US" sz="2300" dirty="0">
                <a:solidFill>
                  <a:srgbClr val="0000FF"/>
                </a:solidFill>
                <a:latin typeface="Consolas" panose="020B0609020204030204" pitchFamily="49" charset="0"/>
                <a:cs typeface="Consolas" panose="020B0609020204030204" pitchFamily="49" charset="0"/>
              </a:rPr>
              <a:t>static int </a:t>
            </a:r>
            <a:r>
              <a:rPr lang="en-US" sz="2300" dirty="0">
                <a:solidFill>
                  <a:schemeClr val="bg1"/>
                </a:solidFill>
                <a:latin typeface="Consolas" panose="020B0609020204030204" pitchFamily="49" charset="0"/>
                <a:cs typeface="Consolas" panose="020B0609020204030204" pitchFamily="49" charset="0"/>
              </a:rPr>
              <a:t>factorial(</a:t>
            </a:r>
            <a:r>
              <a:rPr lang="en-US" sz="2300" dirty="0">
                <a:solidFill>
                  <a:srgbClr val="0000FF"/>
                </a:solidFill>
                <a:latin typeface="Consolas" panose="020B0609020204030204" pitchFamily="49" charset="0"/>
                <a:cs typeface="Consolas" panose="020B0609020204030204" pitchFamily="49" charset="0"/>
              </a:rPr>
              <a:t>int</a:t>
            </a:r>
            <a:r>
              <a:rPr lang="en-US" sz="2300" dirty="0">
                <a:solidFill>
                  <a:schemeClr val="bg1"/>
                </a:solidFill>
                <a:latin typeface="Consolas" panose="020B0609020204030204" pitchFamily="49" charset="0"/>
                <a:cs typeface="Consolas" panose="020B0609020204030204" pitchFamily="49" charset="0"/>
              </a:rPr>
              <a:t> n)</a:t>
            </a:r>
          </a:p>
          <a:p>
            <a:pPr marL="0" indent="0">
              <a:buNone/>
            </a:pPr>
            <a:r>
              <a:rPr lang="en-US" sz="2300" dirty="0" smtClean="0">
                <a:solidFill>
                  <a:schemeClr val="bg1"/>
                </a:solidFill>
                <a:latin typeface="Consolas" panose="020B0609020204030204" pitchFamily="49" charset="0"/>
                <a:cs typeface="Consolas" panose="020B0609020204030204" pitchFamily="49" charset="0"/>
              </a:rPr>
              <a:t>{</a:t>
            </a:r>
            <a:endParaRPr lang="en-US" sz="2300" dirty="0">
              <a:solidFill>
                <a:schemeClr val="bg1"/>
              </a:solidFill>
              <a:latin typeface="Consolas" panose="020B0609020204030204" pitchFamily="49" charset="0"/>
              <a:cs typeface="Consolas" panose="020B0609020204030204" pitchFamily="49" charset="0"/>
            </a:endParaRPr>
          </a:p>
          <a:p>
            <a:pPr marL="0" indent="0">
              <a:buNone/>
            </a:pPr>
            <a:r>
              <a:rPr lang="en-US" sz="2300" dirty="0" smtClean="0">
                <a:solidFill>
                  <a:srgbClr val="0000FF"/>
                </a:solidFill>
                <a:latin typeface="Consolas" panose="020B0609020204030204" pitchFamily="49" charset="0"/>
                <a:cs typeface="Consolas" panose="020B0609020204030204" pitchFamily="49" charset="0"/>
              </a:rPr>
              <a:t>   if</a:t>
            </a:r>
            <a:r>
              <a:rPr lang="en-US" sz="2300" dirty="0" smtClean="0">
                <a:latin typeface="Consolas" panose="020B0609020204030204" pitchFamily="49" charset="0"/>
                <a:cs typeface="Consolas" panose="020B0609020204030204" pitchFamily="49" charset="0"/>
              </a:rPr>
              <a:t> </a:t>
            </a:r>
            <a:r>
              <a:rPr lang="en-US" sz="2300" dirty="0">
                <a:solidFill>
                  <a:schemeClr val="bg1"/>
                </a:solidFill>
                <a:latin typeface="Consolas" panose="020B0609020204030204" pitchFamily="49" charset="0"/>
                <a:cs typeface="Consolas" panose="020B0609020204030204" pitchFamily="49" charset="0"/>
              </a:rPr>
              <a:t>(n == </a:t>
            </a:r>
            <a:r>
              <a:rPr lang="en-US" sz="2300" dirty="0" smtClean="0">
                <a:solidFill>
                  <a:schemeClr val="bg1"/>
                </a:solidFill>
                <a:latin typeface="Consolas" panose="020B0609020204030204" pitchFamily="49" charset="0"/>
                <a:cs typeface="Consolas" panose="020B0609020204030204" pitchFamily="49" charset="0"/>
              </a:rPr>
              <a:t>0) </a:t>
            </a:r>
            <a:r>
              <a:rPr lang="en-US" sz="2300" dirty="0" smtClean="0">
                <a:solidFill>
                  <a:srgbClr val="0000FF"/>
                </a:solidFill>
                <a:latin typeface="Consolas" panose="020B0609020204030204" pitchFamily="49" charset="0"/>
                <a:cs typeface="Consolas" panose="020B0609020204030204" pitchFamily="49" charset="0"/>
              </a:rPr>
              <a:t>return</a:t>
            </a:r>
            <a:r>
              <a:rPr lang="en-US" sz="2300" dirty="0" smtClean="0">
                <a:latin typeface="Consolas" panose="020B0609020204030204" pitchFamily="49" charset="0"/>
                <a:cs typeface="Consolas" panose="020B0609020204030204" pitchFamily="49" charset="0"/>
              </a:rPr>
              <a:t> </a:t>
            </a:r>
            <a:r>
              <a:rPr lang="en-US" sz="2300" dirty="0">
                <a:solidFill>
                  <a:schemeClr val="bg1"/>
                </a:solidFill>
                <a:latin typeface="Consolas" panose="020B0609020204030204" pitchFamily="49" charset="0"/>
                <a:cs typeface="Consolas" panose="020B0609020204030204" pitchFamily="49" charset="0"/>
              </a:rPr>
              <a:t>1</a:t>
            </a:r>
            <a:r>
              <a:rPr lang="en-US" sz="2300" dirty="0" smtClean="0">
                <a:solidFill>
                  <a:schemeClr val="bg1"/>
                </a:solidFill>
                <a:latin typeface="Consolas" panose="020B0609020204030204" pitchFamily="49" charset="0"/>
                <a:cs typeface="Consolas" panose="020B0609020204030204" pitchFamily="49" charset="0"/>
              </a:rPr>
              <a:t>;</a:t>
            </a:r>
            <a:endParaRPr lang="en-US" sz="2300" dirty="0">
              <a:solidFill>
                <a:schemeClr val="bg1"/>
              </a:solidFill>
              <a:latin typeface="Consolas" panose="020B0609020204030204" pitchFamily="49" charset="0"/>
              <a:cs typeface="Consolas" panose="020B0609020204030204" pitchFamily="49" charset="0"/>
            </a:endParaRPr>
          </a:p>
          <a:p>
            <a:pPr marL="457200" lvl="1" indent="0">
              <a:buNone/>
            </a:pPr>
            <a:endParaRPr lang="en-US" sz="2300" dirty="0" smtClean="0">
              <a:solidFill>
                <a:srgbClr val="0000FF"/>
              </a:solidFill>
              <a:latin typeface="Consolas" panose="020B0609020204030204" pitchFamily="49" charset="0"/>
              <a:cs typeface="Consolas" panose="020B0609020204030204" pitchFamily="49" charset="0"/>
            </a:endParaRPr>
          </a:p>
          <a:p>
            <a:pPr marL="457200" lvl="1" indent="0">
              <a:buNone/>
            </a:pPr>
            <a:r>
              <a:rPr lang="en-US" sz="2300" dirty="0" smtClean="0">
                <a:solidFill>
                  <a:srgbClr val="0000FF"/>
                </a:solidFill>
                <a:latin typeface="Consolas" panose="020B0609020204030204" pitchFamily="49" charset="0"/>
                <a:cs typeface="Consolas" panose="020B0609020204030204" pitchFamily="49" charset="0"/>
              </a:rPr>
              <a:t>return</a:t>
            </a:r>
            <a:endParaRPr lang="en-US" sz="2300" dirty="0">
              <a:latin typeface="Consolas" panose="020B0609020204030204" pitchFamily="49" charset="0"/>
              <a:cs typeface="Consolas" panose="020B0609020204030204" pitchFamily="49" charset="0"/>
            </a:endParaRPr>
          </a:p>
          <a:p>
            <a:pPr marL="457200" lvl="1" indent="0">
              <a:buNone/>
            </a:pPr>
            <a:r>
              <a:rPr lang="en-US" sz="2300" dirty="0" smtClean="0">
                <a:solidFill>
                  <a:schemeClr val="bg1"/>
                </a:solidFill>
                <a:latin typeface="Consolas" panose="020B0609020204030204" pitchFamily="49" charset="0"/>
                <a:cs typeface="Consolas" panose="020B0609020204030204" pitchFamily="49" charset="0"/>
              </a:rPr>
              <a:t>	n </a:t>
            </a:r>
            <a:r>
              <a:rPr lang="en-US" sz="2300" dirty="0">
                <a:solidFill>
                  <a:schemeClr val="bg1"/>
                </a:solidFill>
                <a:latin typeface="Consolas" panose="020B0609020204030204" pitchFamily="49" charset="0"/>
                <a:cs typeface="Consolas" panose="020B0609020204030204" pitchFamily="49" charset="0"/>
              </a:rPr>
              <a:t>* </a:t>
            </a:r>
            <a:r>
              <a:rPr lang="en-US" sz="2300" dirty="0" smtClean="0">
                <a:solidFill>
                  <a:schemeClr val="bg1"/>
                </a:solidFill>
                <a:latin typeface="Consolas" panose="020B0609020204030204" pitchFamily="49" charset="0"/>
                <a:cs typeface="Consolas" panose="020B0609020204030204" pitchFamily="49" charset="0"/>
              </a:rPr>
              <a:t>factorial(n -1</a:t>
            </a:r>
            <a:r>
              <a:rPr lang="en-US" sz="2300" dirty="0">
                <a:solidFill>
                  <a:schemeClr val="bg1"/>
                </a:solidFill>
                <a:latin typeface="Consolas" panose="020B0609020204030204" pitchFamily="49" charset="0"/>
                <a:cs typeface="Consolas" panose="020B0609020204030204" pitchFamily="49" charset="0"/>
              </a:rPr>
              <a:t>);</a:t>
            </a:r>
          </a:p>
          <a:p>
            <a:pPr marL="0" indent="0">
              <a:buNone/>
            </a:pPr>
            <a:r>
              <a:rPr lang="en-US" sz="2300" dirty="0" smtClean="0">
                <a:solidFill>
                  <a:schemeClr val="bg1"/>
                </a:solidFill>
                <a:latin typeface="Consolas" panose="020B0609020204030204" pitchFamily="49" charset="0"/>
                <a:cs typeface="Consolas" panose="020B0609020204030204" pitchFamily="49" charset="0"/>
              </a:rPr>
              <a:t>}</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lnSpcReduction="10000"/>
              </a:bodyPr>
              <a:lstStyle/>
              <a:p>
                <a:r>
                  <a:rPr lang="en-US" dirty="0" smtClean="0"/>
                  <a:t>Math</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−2</m:t>
                          </m:r>
                        </m:e>
                      </m:d>
                      <m:r>
                        <a:rPr lang="en-US" b="0" i="1" smtClean="0">
                          <a:latin typeface="Cambria Math" panose="02040503050406030204" pitchFamily="18" charset="0"/>
                          <a:ea typeface="Cambria Math" panose="02040503050406030204" pitchFamily="18" charset="0"/>
                        </a:rPr>
                        <m:t>∗⋯∗1</m:t>
                      </m:r>
                    </m:oMath>
                  </m:oMathPara>
                </a14:m>
                <a:endParaRPr lang="en-US" dirty="0" smtClean="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2"/>
                <a:stretch>
                  <a:fillRect l="-1816" t="-3384"/>
                </a:stretch>
              </a:blipFill>
            </p:spPr>
            <p:txBody>
              <a:bodyPr/>
              <a:lstStyle/>
              <a:p>
                <a:r>
                  <a:rPr lang="en-US">
                    <a:noFill/>
                  </a:rPr>
                  <a:t> </a:t>
                </a:r>
              </a:p>
            </p:txBody>
          </p:sp>
        </mc:Fallback>
      </mc:AlternateContent>
    </p:spTree>
    <p:extLst>
      <p:ext uri="{BB962C8B-B14F-4D97-AF65-F5344CB8AC3E}">
        <p14:creationId xmlns:p14="http://schemas.microsoft.com/office/powerpoint/2010/main" val="238862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p:txBody>
          <a:bodyPr>
            <a:normAutofit/>
          </a:bodyPr>
          <a:lstStyle/>
          <a:p>
            <a:r>
              <a:rPr lang="en-US" dirty="0"/>
              <a:t>A way of thinking about data when you can’t use traditional techniques because the data is too large or complex.</a:t>
            </a:r>
          </a:p>
          <a:p>
            <a:endParaRPr lang="en-US" dirty="0" smtClean="0"/>
          </a:p>
          <a:p>
            <a:r>
              <a:rPr lang="en-US" dirty="0" smtClean="0"/>
              <a:t>A new term that is still being defined</a:t>
            </a:r>
          </a:p>
          <a:p>
            <a:endParaRPr lang="en-US" dirty="0" smtClean="0"/>
          </a:p>
          <a:p>
            <a:endParaRPr lang="en-US" dirty="0"/>
          </a:p>
        </p:txBody>
      </p:sp>
    </p:spTree>
    <p:extLst>
      <p:ext uri="{BB962C8B-B14F-4D97-AF65-F5344CB8AC3E}">
        <p14:creationId xmlns:p14="http://schemas.microsoft.com/office/powerpoint/2010/main" val="438372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Categories</a:t>
            </a:r>
            <a:endParaRPr lang="en-US" dirty="0"/>
          </a:p>
        </p:txBody>
      </p:sp>
      <p:sp>
        <p:nvSpPr>
          <p:cNvPr id="3" name="Content Placeholder 2"/>
          <p:cNvSpPr>
            <a:spLocks noGrp="1"/>
          </p:cNvSpPr>
          <p:nvPr>
            <p:ph idx="1"/>
          </p:nvPr>
        </p:nvSpPr>
        <p:spPr/>
        <p:txBody>
          <a:bodyPr/>
          <a:lstStyle/>
          <a:p>
            <a:r>
              <a:rPr lang="en-US" dirty="0" smtClean="0"/>
              <a:t>Needs to be Persisted</a:t>
            </a:r>
          </a:p>
          <a:p>
            <a:r>
              <a:rPr lang="en-US" dirty="0" smtClean="0"/>
              <a:t>Doesn’t Need to be Persisted</a:t>
            </a:r>
          </a:p>
        </p:txBody>
      </p:sp>
    </p:spTree>
    <p:extLst>
      <p:ext uri="{BB962C8B-B14F-4D97-AF65-F5344CB8AC3E}">
        <p14:creationId xmlns:p14="http://schemas.microsoft.com/office/powerpoint/2010/main" val="2117047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Needs to be Persisted</a:t>
            </a:r>
          </a:p>
        </p:txBody>
      </p:sp>
      <p:sp>
        <p:nvSpPr>
          <p:cNvPr id="3" name="Content Placeholder 2"/>
          <p:cNvSpPr>
            <a:spLocks noGrp="1"/>
          </p:cNvSpPr>
          <p:nvPr>
            <p:ph idx="1"/>
          </p:nvPr>
        </p:nvSpPr>
        <p:spPr/>
        <p:txBody>
          <a:bodyPr/>
          <a:lstStyle/>
          <a:p>
            <a:r>
              <a:rPr lang="en-US" dirty="0" smtClean="0"/>
              <a:t>All data is saved</a:t>
            </a:r>
          </a:p>
          <a:p>
            <a:endParaRPr lang="en-US" dirty="0" smtClean="0"/>
          </a:p>
          <a:p>
            <a:r>
              <a:rPr lang="en-US" dirty="0" smtClean="0"/>
              <a:t>Phone Company Logs</a:t>
            </a:r>
          </a:p>
          <a:p>
            <a:pPr lvl="1"/>
            <a:r>
              <a:rPr lang="en-US" dirty="0" smtClean="0"/>
              <a:t>100+ million customers</a:t>
            </a:r>
          </a:p>
          <a:p>
            <a:pPr lvl="1"/>
            <a:r>
              <a:rPr lang="en-US" dirty="0" smtClean="0"/>
              <a:t>If each customer had exactly 2 phone calls in a month than they are adding 200 million records a month to their databases</a:t>
            </a:r>
          </a:p>
        </p:txBody>
      </p:sp>
    </p:spTree>
    <p:extLst>
      <p:ext uri="{BB962C8B-B14F-4D97-AF65-F5344CB8AC3E}">
        <p14:creationId xmlns:p14="http://schemas.microsoft.com/office/powerpoint/2010/main" val="3461921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Doesn’t Need to be Persisted</a:t>
            </a:r>
          </a:p>
        </p:txBody>
      </p:sp>
      <p:sp>
        <p:nvSpPr>
          <p:cNvPr id="3" name="Content Placeholder 2"/>
          <p:cNvSpPr>
            <a:spLocks noGrp="1"/>
          </p:cNvSpPr>
          <p:nvPr>
            <p:ph idx="1"/>
          </p:nvPr>
        </p:nvSpPr>
        <p:spPr/>
        <p:txBody>
          <a:bodyPr>
            <a:normAutofit/>
          </a:bodyPr>
          <a:lstStyle/>
          <a:p>
            <a:r>
              <a:rPr lang="en-US" dirty="0" smtClean="0"/>
              <a:t>Not all data needs to be saved</a:t>
            </a:r>
          </a:p>
          <a:p>
            <a:endParaRPr lang="en-US" dirty="0" smtClean="0"/>
          </a:p>
          <a:p>
            <a:r>
              <a:rPr lang="en-US" dirty="0" smtClean="0"/>
              <a:t>Knowing what data to save and what data not to can save a lot in time and space complexities</a:t>
            </a:r>
          </a:p>
          <a:p>
            <a:endParaRPr lang="en-US" dirty="0" smtClean="0"/>
          </a:p>
          <a:p>
            <a:endParaRPr lang="en-US" dirty="0"/>
          </a:p>
        </p:txBody>
      </p:sp>
    </p:spTree>
    <p:extLst>
      <p:ext uri="{BB962C8B-B14F-4D97-AF65-F5344CB8AC3E}">
        <p14:creationId xmlns:p14="http://schemas.microsoft.com/office/powerpoint/2010/main" val="2646412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Traveling Salesman Problem</a:t>
            </a:r>
            <a:endParaRPr lang="en-US" dirty="0"/>
          </a:p>
        </p:txBody>
      </p:sp>
      <p:sp>
        <p:nvSpPr>
          <p:cNvPr id="4" name="Content Placeholder 3"/>
          <p:cNvSpPr>
            <a:spLocks noGrp="1"/>
          </p:cNvSpPr>
          <p:nvPr>
            <p:ph sz="half" idx="1"/>
          </p:nvPr>
        </p:nvSpPr>
        <p:spPr/>
        <p:txBody>
          <a:bodyPr>
            <a:normAutofit/>
          </a:bodyPr>
          <a:lstStyle/>
          <a:p>
            <a:r>
              <a:rPr lang="en-US" dirty="0" smtClean="0"/>
              <a:t>Given a list of cities and the distances between each pair of cities. What is the shortest possible route that visits each city exactly once and returns to the starting city?</a:t>
            </a:r>
            <a:endParaRPr lang="en-US" dirty="0"/>
          </a:p>
        </p:txBody>
      </p:sp>
      <p:sp>
        <p:nvSpPr>
          <p:cNvPr id="5" name="Content Placeholder 4"/>
          <p:cNvSpPr>
            <a:spLocks noGrp="1"/>
          </p:cNvSpPr>
          <p:nvPr>
            <p:ph sz="half" idx="2"/>
          </p:nvPr>
        </p:nvSpPr>
        <p:spPr/>
        <p:txBody>
          <a:bodyPr>
            <a:normAutofit/>
          </a:bodyPr>
          <a:lstStyle/>
          <a:p>
            <a:r>
              <a:rPr lang="en-US" dirty="0" smtClean="0"/>
              <a:t>10 Cities = 10! = 3,628,800</a:t>
            </a:r>
          </a:p>
          <a:p>
            <a:endParaRPr lang="en-US" dirty="0"/>
          </a:p>
          <a:p>
            <a:r>
              <a:rPr lang="en-US" dirty="0" smtClean="0"/>
              <a:t>We only care about the most optimal solution not the others</a:t>
            </a:r>
          </a:p>
          <a:p>
            <a:endParaRPr lang="en-US" dirty="0"/>
          </a:p>
          <a:p>
            <a:r>
              <a:rPr lang="en-US" dirty="0" smtClean="0"/>
              <a:t>We need to calculate all combinations in order to find the best one</a:t>
            </a:r>
            <a:endParaRPr lang="en-US" dirty="0"/>
          </a:p>
        </p:txBody>
      </p:sp>
    </p:spTree>
    <p:extLst>
      <p:ext uri="{BB962C8B-B14F-4D97-AF65-F5344CB8AC3E}">
        <p14:creationId xmlns:p14="http://schemas.microsoft.com/office/powerpoint/2010/main" val="76612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Small Data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need to get out of the mind set of being able to retrieve all the data at one time.</a:t>
                </a:r>
              </a:p>
              <a:p>
                <a:endParaRPr lang="en-US" dirty="0" smtClean="0"/>
              </a:p>
              <a:p>
                <a:r>
                  <a:rPr lang="en-US" dirty="0" smtClean="0"/>
                  <a:t>Instead, we need to store big data, and report against the data, in order to answer questions we care about.</a:t>
                </a:r>
              </a:p>
              <a:p>
                <a:pPr lvl="1"/>
                <a:r>
                  <a:rPr lang="en-US" dirty="0" smtClean="0"/>
                  <a:t>100 million records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smtClean="0"/>
                  <a:t> 1 page report</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88" t="-2369" r="-1332"/>
                </a:stretch>
              </a:blipFill>
            </p:spPr>
            <p:txBody>
              <a:bodyPr/>
              <a:lstStyle/>
              <a:p>
                <a:r>
                  <a:rPr lang="en-US">
                    <a:noFill/>
                  </a:rPr>
                  <a:t> </a:t>
                </a:r>
              </a:p>
            </p:txBody>
          </p:sp>
        </mc:Fallback>
      </mc:AlternateContent>
    </p:spTree>
    <p:extLst>
      <p:ext uri="{BB962C8B-B14F-4D97-AF65-F5344CB8AC3E}">
        <p14:creationId xmlns:p14="http://schemas.microsoft.com/office/powerpoint/2010/main" val="87774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Questions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Summaries</a:t>
            </a:r>
          </a:p>
          <a:p>
            <a:pPr lvl="1"/>
            <a:r>
              <a:rPr lang="en-US" dirty="0" smtClean="0"/>
              <a:t>How many calls were made in CA?</a:t>
            </a:r>
          </a:p>
          <a:p>
            <a:r>
              <a:rPr lang="en-US" dirty="0" smtClean="0"/>
              <a:t>Specific</a:t>
            </a:r>
          </a:p>
          <a:p>
            <a:pPr lvl="1"/>
            <a:r>
              <a:rPr lang="en-US" dirty="0" smtClean="0"/>
              <a:t>How many times did the customer call this number?</a:t>
            </a:r>
          </a:p>
          <a:p>
            <a:r>
              <a:rPr lang="en-US" dirty="0" smtClean="0"/>
              <a:t>Patterns</a:t>
            </a:r>
          </a:p>
          <a:p>
            <a:pPr lvl="1"/>
            <a:r>
              <a:rPr lang="en-US" dirty="0" smtClean="0"/>
              <a:t>What patterns or trends can we learn from this data?</a:t>
            </a:r>
          </a:p>
          <a:p>
            <a:pPr lvl="1"/>
            <a:endParaRPr lang="en-US" dirty="0"/>
          </a:p>
          <a:p>
            <a:r>
              <a:rPr lang="en-US" dirty="0" smtClean="0"/>
              <a:t>How you segment your data is crucial to the types of questions you want to answer.</a:t>
            </a:r>
          </a:p>
          <a:p>
            <a:r>
              <a:rPr lang="en-US" dirty="0" smtClean="0"/>
              <a:t>Not a new concept. Same as analysis cubes in databases</a:t>
            </a:r>
          </a:p>
          <a:p>
            <a:endParaRPr lang="en-US" dirty="0"/>
          </a:p>
        </p:txBody>
      </p:sp>
    </p:spTree>
    <p:extLst>
      <p:ext uri="{BB962C8B-B14F-4D97-AF65-F5344CB8AC3E}">
        <p14:creationId xmlns:p14="http://schemas.microsoft.com/office/powerpoint/2010/main" val="3581721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 Terms</a:t>
            </a:r>
            <a:endParaRPr lang="en-US" dirty="0"/>
          </a:p>
        </p:txBody>
      </p:sp>
      <p:sp>
        <p:nvSpPr>
          <p:cNvPr id="3" name="Content Placeholder 2"/>
          <p:cNvSpPr>
            <a:spLocks noGrp="1"/>
          </p:cNvSpPr>
          <p:nvPr>
            <p:ph idx="1"/>
          </p:nvPr>
        </p:nvSpPr>
        <p:spPr/>
        <p:txBody>
          <a:bodyPr>
            <a:normAutofit lnSpcReduction="10000"/>
          </a:bodyPr>
          <a:lstStyle/>
          <a:p>
            <a:r>
              <a:rPr lang="en-US" b="1" dirty="0"/>
              <a:t>Data Science:</a:t>
            </a:r>
            <a:r>
              <a:rPr lang="en-US" dirty="0"/>
              <a:t> the study of extracting knowledge from data</a:t>
            </a:r>
          </a:p>
          <a:p>
            <a:endParaRPr lang="en-US" b="1" dirty="0"/>
          </a:p>
          <a:p>
            <a:r>
              <a:rPr lang="en-US" b="1" dirty="0"/>
              <a:t>Data Mining:</a:t>
            </a:r>
            <a:r>
              <a:rPr lang="en-US" dirty="0"/>
              <a:t> the process of discovering patterns in large data sets</a:t>
            </a:r>
          </a:p>
          <a:p>
            <a:endParaRPr lang="en-US" b="1" dirty="0"/>
          </a:p>
          <a:p>
            <a:r>
              <a:rPr lang="en-US" b="1" dirty="0"/>
              <a:t>Machine Learning:</a:t>
            </a:r>
            <a:r>
              <a:rPr lang="en-US" dirty="0"/>
              <a:t> a set of methods that can automatically detect patterns in data and create models to predict future data or make decisions under uncertainty</a:t>
            </a:r>
          </a:p>
          <a:p>
            <a:endParaRPr lang="en-US" dirty="0"/>
          </a:p>
          <a:p>
            <a:r>
              <a:rPr lang="en-US" dirty="0"/>
              <a:t>All are forms of Artificial Intelligence (AI)</a:t>
            </a:r>
          </a:p>
        </p:txBody>
      </p:sp>
    </p:spTree>
    <p:extLst>
      <p:ext uri="{BB962C8B-B14F-4D97-AF65-F5344CB8AC3E}">
        <p14:creationId xmlns:p14="http://schemas.microsoft.com/office/powerpoint/2010/main" val="3474482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Program composed of a Map() method and a Reduce() method</a:t>
            </a:r>
          </a:p>
          <a:p>
            <a:endParaRPr lang="en-US" dirty="0"/>
          </a:p>
          <a:p>
            <a:r>
              <a:rPr lang="en-US" dirty="0" smtClean="0"/>
              <a:t>Map() performs filtering and sorting operations</a:t>
            </a:r>
          </a:p>
          <a:p>
            <a:endParaRPr lang="en-US" dirty="0"/>
          </a:p>
          <a:p>
            <a:r>
              <a:rPr lang="en-US" dirty="0" smtClean="0"/>
              <a:t>Reduce() performs summary operations</a:t>
            </a:r>
          </a:p>
          <a:p>
            <a:endParaRPr lang="en-US" dirty="0"/>
          </a:p>
          <a:p>
            <a:r>
              <a:rPr lang="en-US" dirty="0" smtClean="0"/>
              <a:t>_.map([1, 2, 3], function(</a:t>
            </a:r>
            <a:r>
              <a:rPr lang="en-US" dirty="0" err="1" smtClean="0"/>
              <a:t>num</a:t>
            </a:r>
            <a:r>
              <a:rPr lang="en-US" dirty="0" smtClean="0"/>
              <a:t>) { return </a:t>
            </a:r>
            <a:r>
              <a:rPr lang="en-US" dirty="0" err="1" smtClean="0"/>
              <a:t>num</a:t>
            </a:r>
            <a:r>
              <a:rPr lang="en-US" dirty="0" smtClean="0"/>
              <a:t> * 3; })</a:t>
            </a:r>
          </a:p>
          <a:p>
            <a:r>
              <a:rPr lang="en-US" dirty="0" smtClean="0"/>
              <a:t>=&gt; [3, 6, 9]</a:t>
            </a:r>
          </a:p>
          <a:p>
            <a:endParaRPr lang="en-US" dirty="0"/>
          </a:p>
          <a:p>
            <a:r>
              <a:rPr lang="en-US" dirty="0" err="1" smtClean="0"/>
              <a:t>var</a:t>
            </a:r>
            <a:r>
              <a:rPr lang="en-US" dirty="0" smtClean="0"/>
              <a:t> sum = _.reduce([1, 2, 3], function(memo, </a:t>
            </a:r>
            <a:r>
              <a:rPr lang="en-US" dirty="0" err="1" smtClean="0"/>
              <a:t>num</a:t>
            </a:r>
            <a:r>
              <a:rPr lang="en-US" dirty="0" smtClean="0"/>
              <a:t>) { return memo + </a:t>
            </a:r>
            <a:r>
              <a:rPr lang="en-US" dirty="0" err="1" smtClean="0"/>
              <a:t>num</a:t>
            </a:r>
            <a:r>
              <a:rPr lang="en-US" dirty="0" smtClean="0"/>
              <a:t>; }, 0);</a:t>
            </a:r>
          </a:p>
          <a:p>
            <a:r>
              <a:rPr lang="en-US" dirty="0" smtClean="0"/>
              <a:t>=&gt; 6</a:t>
            </a:r>
          </a:p>
          <a:p>
            <a:endParaRPr lang="en-US" dirty="0"/>
          </a:p>
        </p:txBody>
      </p:sp>
    </p:spTree>
    <p:extLst>
      <p:ext uri="{BB962C8B-B14F-4D97-AF65-F5344CB8AC3E}">
        <p14:creationId xmlns:p14="http://schemas.microsoft.com/office/powerpoint/2010/main" val="24589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 SQL</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0000FF"/>
                </a:solidFill>
              </a:rPr>
              <a:t>SELECT</a:t>
            </a:r>
            <a:r>
              <a:rPr lang="en-US" dirty="0"/>
              <a:t> </a:t>
            </a:r>
            <a:r>
              <a:rPr lang="en-US" dirty="0" err="1"/>
              <a:t>c.Name</a:t>
            </a:r>
            <a:r>
              <a:rPr lang="en-US" dirty="0"/>
              <a:t>, </a:t>
            </a:r>
            <a:r>
              <a:rPr lang="en-US" dirty="0">
                <a:solidFill>
                  <a:srgbClr val="0000FF"/>
                </a:solidFill>
              </a:rPr>
              <a:t>SUM</a:t>
            </a:r>
            <a:r>
              <a:rPr lang="en-US" dirty="0"/>
              <a:t>(</a:t>
            </a:r>
            <a:r>
              <a:rPr lang="en-US" dirty="0" err="1"/>
              <a:t>o.Total</a:t>
            </a:r>
            <a:r>
              <a:rPr lang="en-US" dirty="0"/>
              <a:t>)</a:t>
            </a:r>
          </a:p>
          <a:p>
            <a:pPr marL="0" indent="0">
              <a:buNone/>
            </a:pPr>
            <a:r>
              <a:rPr lang="en-US" dirty="0">
                <a:solidFill>
                  <a:srgbClr val="0000FF"/>
                </a:solidFill>
              </a:rPr>
              <a:t>FROM</a:t>
            </a:r>
            <a:r>
              <a:rPr lang="en-US" dirty="0"/>
              <a:t> Customers c </a:t>
            </a:r>
            <a:r>
              <a:rPr lang="en-US" dirty="0">
                <a:solidFill>
                  <a:srgbClr val="0000FF"/>
                </a:solidFill>
              </a:rPr>
              <a:t>INNER JOIN </a:t>
            </a:r>
            <a:r>
              <a:rPr lang="en-US" dirty="0"/>
              <a:t>Orders o ON </a:t>
            </a:r>
            <a:r>
              <a:rPr lang="en-US" dirty="0" err="1"/>
              <a:t>c.Id</a:t>
            </a:r>
            <a:r>
              <a:rPr lang="en-US" dirty="0"/>
              <a:t> = </a:t>
            </a:r>
            <a:r>
              <a:rPr lang="en-US" dirty="0" err="1" smtClean="0"/>
              <a:t>o.CustomerId</a:t>
            </a:r>
            <a:endParaRPr lang="en-US" dirty="0" smtClean="0"/>
          </a:p>
          <a:p>
            <a:pPr marL="0" indent="0">
              <a:buNone/>
            </a:pPr>
            <a:r>
              <a:rPr lang="en-US" dirty="0" smtClean="0">
                <a:solidFill>
                  <a:srgbClr val="0000FF"/>
                </a:solidFill>
              </a:rPr>
              <a:t>WHERE</a:t>
            </a:r>
            <a:r>
              <a:rPr lang="en-US" dirty="0" smtClean="0"/>
              <a:t> </a:t>
            </a:r>
            <a:r>
              <a:rPr lang="en-US" dirty="0" err="1" smtClean="0"/>
              <a:t>c.Name</a:t>
            </a:r>
            <a:r>
              <a:rPr lang="en-US" dirty="0" smtClean="0"/>
              <a:t> = </a:t>
            </a:r>
            <a:r>
              <a:rPr lang="en-US" dirty="0" smtClean="0">
                <a:solidFill>
                  <a:srgbClr val="FFFF00"/>
                </a:solidFill>
              </a:rPr>
              <a:t>‘UTD’</a:t>
            </a:r>
            <a:endParaRPr lang="en-US" dirty="0">
              <a:solidFill>
                <a:srgbClr val="FFFF00"/>
              </a:solidFill>
            </a:endParaRPr>
          </a:p>
          <a:p>
            <a:pPr marL="0" indent="0">
              <a:buNone/>
            </a:pPr>
            <a:r>
              <a:rPr lang="en-US" dirty="0">
                <a:solidFill>
                  <a:srgbClr val="0000FF"/>
                </a:solidFill>
              </a:rPr>
              <a:t>GROUP BY </a:t>
            </a:r>
            <a:r>
              <a:rPr lang="en-US" dirty="0" err="1" smtClean="0"/>
              <a:t>c.Name</a:t>
            </a:r>
            <a:endParaRPr lang="en-US" dirty="0" smtClean="0"/>
          </a:p>
          <a:p>
            <a:pPr marL="0" indent="0">
              <a:buNone/>
            </a:pPr>
            <a:endParaRPr lang="en-US" dirty="0"/>
          </a:p>
          <a:p>
            <a:r>
              <a:rPr lang="en-US" dirty="0" smtClean="0"/>
              <a:t>Map</a:t>
            </a:r>
          </a:p>
          <a:p>
            <a:pPr marL="457200" lvl="1" indent="0">
              <a:buNone/>
            </a:pPr>
            <a:r>
              <a:rPr lang="en-US" dirty="0" smtClean="0">
                <a:solidFill>
                  <a:srgbClr val="0000FF"/>
                </a:solidFill>
              </a:rPr>
              <a:t>SELECT</a:t>
            </a:r>
            <a:r>
              <a:rPr lang="en-US" dirty="0" smtClean="0"/>
              <a:t> </a:t>
            </a:r>
            <a:r>
              <a:rPr lang="en-US" dirty="0" err="1"/>
              <a:t>c.Name</a:t>
            </a:r>
            <a:r>
              <a:rPr lang="en-US" dirty="0"/>
              <a:t>, </a:t>
            </a:r>
            <a:r>
              <a:rPr lang="en-US" dirty="0" smtClean="0">
                <a:solidFill>
                  <a:srgbClr val="0000FF"/>
                </a:solidFill>
              </a:rPr>
              <a:t>SUM</a:t>
            </a:r>
            <a:r>
              <a:rPr lang="en-US" dirty="0" smtClean="0"/>
              <a:t>(</a:t>
            </a:r>
            <a:r>
              <a:rPr lang="en-US" dirty="0" err="1" smtClean="0"/>
              <a:t>o.Total</a:t>
            </a:r>
            <a:r>
              <a:rPr lang="en-US" dirty="0" smtClean="0"/>
              <a:t>)</a:t>
            </a:r>
          </a:p>
          <a:p>
            <a:pPr marL="457200" lvl="1" indent="0">
              <a:buNone/>
            </a:pPr>
            <a:r>
              <a:rPr lang="en-US" dirty="0" smtClean="0">
                <a:solidFill>
                  <a:srgbClr val="0000FF"/>
                </a:solidFill>
              </a:rPr>
              <a:t>FROM</a:t>
            </a:r>
            <a:r>
              <a:rPr lang="en-US" dirty="0" smtClean="0"/>
              <a:t> </a:t>
            </a:r>
            <a:r>
              <a:rPr lang="en-US" dirty="0"/>
              <a:t>Customers c </a:t>
            </a:r>
            <a:r>
              <a:rPr lang="en-US" dirty="0">
                <a:solidFill>
                  <a:srgbClr val="0000FF"/>
                </a:solidFill>
              </a:rPr>
              <a:t>INNER JOIN </a:t>
            </a:r>
            <a:r>
              <a:rPr lang="en-US" dirty="0"/>
              <a:t>Orders o ON </a:t>
            </a:r>
            <a:r>
              <a:rPr lang="en-US" dirty="0" err="1"/>
              <a:t>c.Id</a:t>
            </a:r>
            <a:r>
              <a:rPr lang="en-US" dirty="0"/>
              <a:t> = </a:t>
            </a:r>
            <a:r>
              <a:rPr lang="en-US" dirty="0" err="1" smtClean="0"/>
              <a:t>o.CustomerId</a:t>
            </a:r>
            <a:endParaRPr lang="en-US" dirty="0" smtClean="0"/>
          </a:p>
          <a:p>
            <a:pPr marL="457200" lvl="1" indent="0">
              <a:buNone/>
            </a:pPr>
            <a:r>
              <a:rPr lang="en-US" dirty="0">
                <a:solidFill>
                  <a:srgbClr val="0000FF"/>
                </a:solidFill>
              </a:rPr>
              <a:t>WHERE</a:t>
            </a:r>
            <a:r>
              <a:rPr lang="en-US" dirty="0"/>
              <a:t> </a:t>
            </a:r>
            <a:r>
              <a:rPr lang="en-US" dirty="0" err="1"/>
              <a:t>c.Name</a:t>
            </a:r>
            <a:r>
              <a:rPr lang="en-US" dirty="0"/>
              <a:t> = </a:t>
            </a:r>
            <a:r>
              <a:rPr lang="en-US" dirty="0">
                <a:solidFill>
                  <a:srgbClr val="FFFF00"/>
                </a:solidFill>
              </a:rPr>
              <a:t>‘UTD</a:t>
            </a:r>
            <a:r>
              <a:rPr lang="en-US" dirty="0" smtClean="0">
                <a:solidFill>
                  <a:srgbClr val="FFFF00"/>
                </a:solidFill>
              </a:rPr>
              <a:t>’</a:t>
            </a:r>
            <a:endParaRPr lang="en-US" dirty="0" smtClean="0"/>
          </a:p>
          <a:p>
            <a:r>
              <a:rPr lang="en-US" dirty="0" smtClean="0"/>
              <a:t>Reduce</a:t>
            </a:r>
          </a:p>
          <a:p>
            <a:pPr marL="457200" lvl="1" indent="0">
              <a:buNone/>
            </a:pPr>
            <a:r>
              <a:rPr lang="en-US" dirty="0">
                <a:solidFill>
                  <a:srgbClr val="0000FF"/>
                </a:solidFill>
              </a:rPr>
              <a:t>GROUP BY </a:t>
            </a:r>
            <a:r>
              <a:rPr lang="en-US" dirty="0" err="1"/>
              <a:t>c.Name</a:t>
            </a:r>
            <a:endParaRPr lang="en-US" dirty="0"/>
          </a:p>
          <a:p>
            <a:pPr lvl="1"/>
            <a:endParaRPr lang="en-US" dirty="0" smtClean="0"/>
          </a:p>
          <a:p>
            <a:endParaRPr lang="en-US" dirty="0"/>
          </a:p>
        </p:txBody>
      </p:sp>
    </p:spTree>
    <p:extLst>
      <p:ext uri="{BB962C8B-B14F-4D97-AF65-F5344CB8AC3E}">
        <p14:creationId xmlns:p14="http://schemas.microsoft.com/office/powerpoint/2010/main" val="170916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0320" y="2336873"/>
            <a:ext cx="4484804" cy="2927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 Walk Through the Call Stack</a:t>
            </a:r>
            <a:endParaRPr lang="en-US" dirty="0"/>
          </a:p>
        </p:txBody>
      </p:sp>
      <p:sp>
        <p:nvSpPr>
          <p:cNvPr id="3" name="Content Placeholder 2"/>
          <p:cNvSpPr>
            <a:spLocks noGrp="1"/>
          </p:cNvSpPr>
          <p:nvPr>
            <p:ph sz="half" idx="1"/>
          </p:nvPr>
        </p:nvSpPr>
        <p:spPr/>
        <p:txBody>
          <a:bodyPr>
            <a:normAutofit/>
          </a:bodyPr>
          <a:lstStyle/>
          <a:p>
            <a:pPr marL="0" indent="0">
              <a:buNone/>
            </a:pPr>
            <a:r>
              <a:rPr lang="en-US" sz="2300" dirty="0">
                <a:solidFill>
                  <a:srgbClr val="0000FF"/>
                </a:solidFill>
                <a:latin typeface="Consolas" panose="020B0609020204030204" pitchFamily="49" charset="0"/>
                <a:cs typeface="Consolas" panose="020B0609020204030204" pitchFamily="49" charset="0"/>
              </a:rPr>
              <a:t>static int </a:t>
            </a:r>
            <a:r>
              <a:rPr lang="en-US" sz="2300" dirty="0">
                <a:solidFill>
                  <a:schemeClr val="bg1"/>
                </a:solidFill>
                <a:latin typeface="Consolas" panose="020B0609020204030204" pitchFamily="49" charset="0"/>
                <a:cs typeface="Consolas" panose="020B0609020204030204" pitchFamily="49" charset="0"/>
              </a:rPr>
              <a:t>factorial(</a:t>
            </a:r>
            <a:r>
              <a:rPr lang="en-US" sz="2300" dirty="0">
                <a:solidFill>
                  <a:srgbClr val="0000FF"/>
                </a:solidFill>
                <a:latin typeface="Consolas" panose="020B0609020204030204" pitchFamily="49" charset="0"/>
                <a:cs typeface="Consolas" panose="020B0609020204030204" pitchFamily="49" charset="0"/>
              </a:rPr>
              <a:t>int</a:t>
            </a:r>
            <a:r>
              <a:rPr lang="en-US" sz="2300" dirty="0">
                <a:solidFill>
                  <a:schemeClr val="bg1"/>
                </a:solidFill>
                <a:latin typeface="Consolas" panose="020B0609020204030204" pitchFamily="49" charset="0"/>
                <a:cs typeface="Consolas" panose="020B0609020204030204" pitchFamily="49" charset="0"/>
              </a:rPr>
              <a:t> n)</a:t>
            </a:r>
          </a:p>
          <a:p>
            <a:pPr marL="0" indent="0">
              <a:buNone/>
            </a:pPr>
            <a:r>
              <a:rPr lang="en-US" sz="2300" dirty="0">
                <a:solidFill>
                  <a:schemeClr val="bg1"/>
                </a:solidFill>
                <a:latin typeface="Consolas" panose="020B0609020204030204" pitchFamily="49" charset="0"/>
                <a:cs typeface="Consolas" panose="020B0609020204030204" pitchFamily="49" charset="0"/>
              </a:rPr>
              <a:t>{</a:t>
            </a:r>
          </a:p>
          <a:p>
            <a:pPr marL="0" indent="0">
              <a:buNone/>
            </a:pPr>
            <a:r>
              <a:rPr lang="en-US" sz="2300" dirty="0">
                <a:solidFill>
                  <a:srgbClr val="0000FF"/>
                </a:solidFill>
                <a:latin typeface="Consolas" panose="020B0609020204030204" pitchFamily="49" charset="0"/>
                <a:cs typeface="Consolas" panose="020B0609020204030204" pitchFamily="49" charset="0"/>
              </a:rPr>
              <a:t>   if</a:t>
            </a:r>
            <a:r>
              <a:rPr lang="en-US" sz="2300" dirty="0">
                <a:latin typeface="Consolas" panose="020B0609020204030204" pitchFamily="49" charset="0"/>
                <a:cs typeface="Consolas" panose="020B0609020204030204" pitchFamily="49" charset="0"/>
              </a:rPr>
              <a:t> </a:t>
            </a:r>
            <a:r>
              <a:rPr lang="en-US" sz="2300" dirty="0">
                <a:solidFill>
                  <a:schemeClr val="bg1"/>
                </a:solidFill>
                <a:latin typeface="Consolas" panose="020B0609020204030204" pitchFamily="49" charset="0"/>
                <a:cs typeface="Consolas" panose="020B0609020204030204" pitchFamily="49" charset="0"/>
              </a:rPr>
              <a:t>(n == 0) </a:t>
            </a:r>
            <a:r>
              <a:rPr lang="en-US" sz="2300" dirty="0">
                <a:solidFill>
                  <a:srgbClr val="0000FF"/>
                </a:solidFill>
                <a:latin typeface="Consolas" panose="020B0609020204030204" pitchFamily="49" charset="0"/>
                <a:cs typeface="Consolas" panose="020B0609020204030204" pitchFamily="49" charset="0"/>
              </a:rPr>
              <a:t>return</a:t>
            </a:r>
            <a:r>
              <a:rPr lang="en-US" sz="2300" dirty="0">
                <a:latin typeface="Consolas" panose="020B0609020204030204" pitchFamily="49" charset="0"/>
                <a:cs typeface="Consolas" panose="020B0609020204030204" pitchFamily="49" charset="0"/>
              </a:rPr>
              <a:t> </a:t>
            </a:r>
            <a:r>
              <a:rPr lang="en-US" sz="2300" dirty="0">
                <a:solidFill>
                  <a:schemeClr val="bg1"/>
                </a:solidFill>
                <a:latin typeface="Consolas" panose="020B0609020204030204" pitchFamily="49" charset="0"/>
                <a:cs typeface="Consolas" panose="020B0609020204030204" pitchFamily="49" charset="0"/>
              </a:rPr>
              <a:t>1;</a:t>
            </a:r>
          </a:p>
          <a:p>
            <a:pPr marL="457200" lvl="1" indent="0">
              <a:buNone/>
            </a:pPr>
            <a:endParaRPr lang="en-US" sz="2300" dirty="0">
              <a:solidFill>
                <a:srgbClr val="0000FF"/>
              </a:solidFill>
              <a:latin typeface="Consolas" panose="020B0609020204030204" pitchFamily="49" charset="0"/>
              <a:cs typeface="Consolas" panose="020B0609020204030204" pitchFamily="49" charset="0"/>
            </a:endParaRPr>
          </a:p>
          <a:p>
            <a:pPr marL="457200" lvl="1" indent="0">
              <a:buNone/>
            </a:pPr>
            <a:r>
              <a:rPr lang="en-US" sz="2300" dirty="0">
                <a:solidFill>
                  <a:srgbClr val="0000FF"/>
                </a:solidFill>
                <a:latin typeface="Consolas" panose="020B0609020204030204" pitchFamily="49" charset="0"/>
                <a:cs typeface="Consolas" panose="020B0609020204030204" pitchFamily="49" charset="0"/>
              </a:rPr>
              <a:t>return</a:t>
            </a:r>
            <a:endParaRPr lang="en-US" sz="2300" dirty="0">
              <a:latin typeface="Consolas" panose="020B0609020204030204" pitchFamily="49" charset="0"/>
              <a:cs typeface="Consolas" panose="020B0609020204030204" pitchFamily="49" charset="0"/>
            </a:endParaRPr>
          </a:p>
          <a:p>
            <a:pPr marL="457200" lvl="1" indent="0">
              <a:buNone/>
            </a:pPr>
            <a:r>
              <a:rPr lang="en-US" sz="2300" dirty="0">
                <a:solidFill>
                  <a:schemeClr val="bg1"/>
                </a:solidFill>
                <a:latin typeface="Consolas" panose="020B0609020204030204" pitchFamily="49" charset="0"/>
                <a:cs typeface="Consolas" panose="020B0609020204030204" pitchFamily="49" charset="0"/>
              </a:rPr>
              <a:t>	n * factorial(n -1);</a:t>
            </a:r>
          </a:p>
          <a:p>
            <a:pPr marL="0" indent="0">
              <a:buNone/>
            </a:pPr>
            <a:r>
              <a:rPr lang="en-US" sz="2300" dirty="0">
                <a:solidFill>
                  <a:schemeClr val="bg1"/>
                </a:solidFill>
                <a:latin typeface="Consolas" panose="020B0609020204030204" pitchFamily="49" charset="0"/>
                <a:cs typeface="Consolas" panose="020B0609020204030204" pitchFamily="49" charset="0"/>
              </a:rPr>
              <a:t>}</a:t>
            </a:r>
            <a:endParaRPr lang="en-US" sz="2300" dirty="0">
              <a:latin typeface="Consolas" panose="020B0609020204030204" pitchFamily="49" charset="0"/>
              <a:cs typeface="Consolas" panose="020B0609020204030204" pitchFamily="49" charset="0"/>
            </a:endParaRPr>
          </a:p>
          <a:p>
            <a:pPr marL="0" indent="0">
              <a:buNone/>
            </a:pPr>
            <a:endParaRPr lang="en-US" sz="2300" dirty="0">
              <a:latin typeface="Consolas" panose="020B0609020204030204" pitchFamily="49" charset="0"/>
              <a:cs typeface="Consolas" panose="020B0609020204030204" pitchFamily="49" charset="0"/>
            </a:endParaRPr>
          </a:p>
          <a:p>
            <a:endParaRPr lang="en-US" sz="2300" dirty="0"/>
          </a:p>
        </p:txBody>
      </p:sp>
      <p:graphicFrame>
        <p:nvGraphicFramePr>
          <p:cNvPr id="18"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17"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16"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15"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14"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 * Factorial(1)</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6"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 * Factorial(1)</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13"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 * Factorial(1)</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1 * Factorial(0)</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12"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 * Factorial(1)</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1 * Factorial(0)</a:t>
                      </a:r>
                      <a:endParaRPr lang="en-US" dirty="0"/>
                    </a:p>
                  </a:txBody>
                  <a:tcPr/>
                </a:tc>
                <a:tc>
                  <a:txBody>
                    <a:bodyPr/>
                    <a:lstStyle/>
                    <a:p>
                      <a:endParaRPr lang="en-US" dirty="0"/>
                    </a:p>
                  </a:txBody>
                  <a:tcPr/>
                </a:tc>
              </a:tr>
              <a:tr h="370840">
                <a:tc>
                  <a:txBody>
                    <a:bodyPr/>
                    <a:lstStyle/>
                    <a:p>
                      <a:r>
                        <a:rPr lang="en-US" dirty="0" smtClean="0"/>
                        <a:t>0</a:t>
                      </a:r>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11"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 * Factorial(1)</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1 * Factorial(0)</a:t>
                      </a:r>
                      <a:endParaRPr lang="en-US" dirty="0"/>
                    </a:p>
                  </a:txBody>
                  <a:tcPr/>
                </a:tc>
                <a:tc>
                  <a:txBody>
                    <a:bodyPr/>
                    <a:lstStyle/>
                    <a:p>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endParaRPr lang="en-US" dirty="0"/>
                    </a:p>
                  </a:txBody>
                  <a:tcPr/>
                </a:tc>
              </a:tr>
            </a:tbl>
          </a:graphicData>
        </a:graphic>
      </p:graphicFrame>
      <p:graphicFrame>
        <p:nvGraphicFramePr>
          <p:cNvPr id="10"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 * Factorial(1)</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1 * Factorial(0)</a:t>
                      </a:r>
                      <a:endParaRPr lang="en-US" dirty="0"/>
                    </a:p>
                  </a:txBody>
                  <a:tcPr/>
                </a:tc>
                <a:tc>
                  <a:txBody>
                    <a:bodyPr/>
                    <a:lstStyle/>
                    <a:p>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graphicFrame>
        <p:nvGraphicFramePr>
          <p:cNvPr id="9"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 * Factorial(1)</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1 * Factorial(0)</a:t>
                      </a:r>
                      <a:endParaRPr lang="en-US" dirty="0"/>
                    </a:p>
                  </a:txBody>
                  <a:tcPr/>
                </a:tc>
                <a:tc>
                  <a:txBody>
                    <a:bodyPr/>
                    <a:lstStyle/>
                    <a:p>
                      <a:r>
                        <a:rPr lang="en-US" dirty="0" smtClean="0"/>
                        <a:t>1 * 1 = 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graphicFrame>
        <p:nvGraphicFramePr>
          <p:cNvPr id="8" name="Content Placeholder 4"/>
          <p:cNvGraphicFramePr>
            <a:graphicFrameLocks/>
          </p:cNvGraphicFramePr>
          <p:nvPr>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 * Factorial(1)</a:t>
                      </a:r>
                      <a:endParaRPr lang="en-US" dirty="0"/>
                    </a:p>
                  </a:txBody>
                  <a:tcPr/>
                </a:tc>
                <a:tc>
                  <a:txBody>
                    <a:bodyPr/>
                    <a:lstStyle/>
                    <a:p>
                      <a:r>
                        <a:rPr lang="en-US" dirty="0" smtClean="0"/>
                        <a:t>2 * 1 =</a:t>
                      </a:r>
                      <a:r>
                        <a:rPr lang="en-US" baseline="0" dirty="0" smtClean="0"/>
                        <a:t> 2</a:t>
                      </a:r>
                      <a:endParaRPr lang="en-US" dirty="0"/>
                    </a:p>
                  </a:txBody>
                  <a:tcPr/>
                </a:tc>
              </a:tr>
              <a:tr h="370840">
                <a:tc>
                  <a:txBody>
                    <a:bodyPr/>
                    <a:lstStyle/>
                    <a:p>
                      <a:r>
                        <a:rPr lang="en-US" dirty="0" smtClean="0"/>
                        <a:t>1</a:t>
                      </a:r>
                      <a:endParaRPr lang="en-US" dirty="0"/>
                    </a:p>
                  </a:txBody>
                  <a:tcPr/>
                </a:tc>
                <a:tc>
                  <a:txBody>
                    <a:bodyPr/>
                    <a:lstStyle/>
                    <a:p>
                      <a:r>
                        <a:rPr lang="en-US" dirty="0" smtClean="0"/>
                        <a:t>1 * Factorial(0)</a:t>
                      </a:r>
                      <a:endParaRPr lang="en-US" dirty="0"/>
                    </a:p>
                  </a:txBody>
                  <a:tcPr/>
                </a:tc>
                <a:tc>
                  <a:txBody>
                    <a:bodyPr/>
                    <a:lstStyle/>
                    <a:p>
                      <a:r>
                        <a:rPr lang="en-US" dirty="0" smtClean="0"/>
                        <a:t>1 * 1 = 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graphicFrame>
        <p:nvGraphicFramePr>
          <p:cNvPr id="5" name="Content Placeholder 4"/>
          <p:cNvGraphicFramePr>
            <a:graphicFrameLocks noGrp="1"/>
          </p:cNvGraphicFramePr>
          <p:nvPr>
            <p:ph sz="half" idx="2"/>
            <p:extLst/>
          </p:nvPr>
        </p:nvGraphicFramePr>
        <p:xfrm>
          <a:off x="5614416" y="2340864"/>
          <a:ext cx="5892800" cy="1854200"/>
        </p:xfrm>
        <a:graphic>
          <a:graphicData uri="http://schemas.openxmlformats.org/drawingml/2006/table">
            <a:tbl>
              <a:tblPr firstRow="1" bandRow="1">
                <a:tableStyleId>{5C22544A-7EE6-4342-B048-85BDC9FD1C3A}</a:tableStyleId>
              </a:tblPr>
              <a:tblGrid>
                <a:gridCol w="758825"/>
                <a:gridCol w="2733675"/>
                <a:gridCol w="2400300"/>
              </a:tblGrid>
              <a:tr h="370840">
                <a:tc>
                  <a:txBody>
                    <a:bodyPr/>
                    <a:lstStyle/>
                    <a:p>
                      <a:r>
                        <a:rPr lang="en-US" dirty="0" smtClean="0"/>
                        <a:t>n</a:t>
                      </a:r>
                      <a:endParaRPr lang="en-US" dirty="0"/>
                    </a:p>
                  </a:txBody>
                  <a:tcPr/>
                </a:tc>
                <a:tc>
                  <a:txBody>
                    <a:bodyPr/>
                    <a:lstStyle/>
                    <a:p>
                      <a:r>
                        <a:rPr lang="en-US" dirty="0" smtClean="0"/>
                        <a:t>result (down the stack)</a:t>
                      </a:r>
                      <a:endParaRPr lang="en-US" dirty="0"/>
                    </a:p>
                  </a:txBody>
                  <a:tcPr/>
                </a:tc>
                <a:tc>
                  <a:txBody>
                    <a:bodyPr/>
                    <a:lstStyle/>
                    <a:p>
                      <a:r>
                        <a:rPr lang="en-US" dirty="0" smtClean="0"/>
                        <a:t>result (up the stack)</a:t>
                      </a:r>
                      <a:endParaRPr lang="en-US" dirty="0"/>
                    </a:p>
                  </a:txBody>
                  <a:tcPr/>
                </a:tc>
              </a:tr>
              <a:tr h="370840">
                <a:tc>
                  <a:txBody>
                    <a:bodyPr/>
                    <a:lstStyle/>
                    <a:p>
                      <a:r>
                        <a:rPr lang="en-US" dirty="0" smtClean="0"/>
                        <a:t>3</a:t>
                      </a:r>
                      <a:endParaRPr lang="en-US" dirty="0"/>
                    </a:p>
                  </a:txBody>
                  <a:tcPr/>
                </a:tc>
                <a:tc>
                  <a:txBody>
                    <a:bodyPr/>
                    <a:lstStyle/>
                    <a:p>
                      <a:r>
                        <a:rPr lang="en-US" dirty="0" smtClean="0"/>
                        <a:t>3 * Factorial(2)</a:t>
                      </a:r>
                      <a:endParaRPr lang="en-US" dirty="0"/>
                    </a:p>
                  </a:txBody>
                  <a:tcPr/>
                </a:tc>
                <a:tc>
                  <a:txBody>
                    <a:bodyPr/>
                    <a:lstStyle/>
                    <a:p>
                      <a:r>
                        <a:rPr lang="en-US" dirty="0" smtClean="0"/>
                        <a:t>3 * 2  = 6</a:t>
                      </a:r>
                      <a:endParaRPr lang="en-US" dirty="0"/>
                    </a:p>
                  </a:txBody>
                  <a:tcPr/>
                </a:tc>
              </a:tr>
              <a:tr h="370840">
                <a:tc>
                  <a:txBody>
                    <a:bodyPr/>
                    <a:lstStyle/>
                    <a:p>
                      <a:r>
                        <a:rPr lang="en-US" dirty="0" smtClean="0"/>
                        <a:t>2</a:t>
                      </a:r>
                      <a:endParaRPr lang="en-US" dirty="0"/>
                    </a:p>
                  </a:txBody>
                  <a:tcPr/>
                </a:tc>
                <a:tc>
                  <a:txBody>
                    <a:bodyPr/>
                    <a:lstStyle/>
                    <a:p>
                      <a:r>
                        <a:rPr lang="en-US" dirty="0" smtClean="0"/>
                        <a:t>2 * Factorial(1)</a:t>
                      </a:r>
                      <a:endParaRPr lang="en-US" dirty="0"/>
                    </a:p>
                  </a:txBody>
                  <a:tcPr/>
                </a:tc>
                <a:tc>
                  <a:txBody>
                    <a:bodyPr/>
                    <a:lstStyle/>
                    <a:p>
                      <a:r>
                        <a:rPr lang="en-US" dirty="0" smtClean="0"/>
                        <a:t>2 * 1 =</a:t>
                      </a:r>
                      <a:r>
                        <a:rPr lang="en-US" baseline="0" dirty="0" smtClean="0"/>
                        <a:t> 2</a:t>
                      </a:r>
                      <a:endParaRPr lang="en-US" dirty="0"/>
                    </a:p>
                  </a:txBody>
                  <a:tcPr/>
                </a:tc>
              </a:tr>
              <a:tr h="370840">
                <a:tc>
                  <a:txBody>
                    <a:bodyPr/>
                    <a:lstStyle/>
                    <a:p>
                      <a:r>
                        <a:rPr lang="en-US" dirty="0" smtClean="0"/>
                        <a:t>1</a:t>
                      </a:r>
                      <a:endParaRPr lang="en-US" dirty="0"/>
                    </a:p>
                  </a:txBody>
                  <a:tcPr/>
                </a:tc>
                <a:tc>
                  <a:txBody>
                    <a:bodyPr/>
                    <a:lstStyle/>
                    <a:p>
                      <a:r>
                        <a:rPr lang="en-US" dirty="0" smtClean="0"/>
                        <a:t>1 * Factorial(0)</a:t>
                      </a:r>
                      <a:endParaRPr lang="en-US" dirty="0"/>
                    </a:p>
                  </a:txBody>
                  <a:tcPr/>
                </a:tc>
                <a:tc>
                  <a:txBody>
                    <a:bodyPr/>
                    <a:lstStyle/>
                    <a:p>
                      <a:r>
                        <a:rPr lang="en-US" dirty="0" smtClean="0"/>
                        <a:t>1 * 1 = 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14800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 Summary</a:t>
            </a:r>
            <a:endParaRPr lang="en-US" dirty="0"/>
          </a:p>
        </p:txBody>
      </p:sp>
      <p:sp>
        <p:nvSpPr>
          <p:cNvPr id="3" name="Content Placeholder 2"/>
          <p:cNvSpPr>
            <a:spLocks noGrp="1"/>
          </p:cNvSpPr>
          <p:nvPr>
            <p:ph idx="1"/>
          </p:nvPr>
        </p:nvSpPr>
        <p:spPr/>
        <p:txBody>
          <a:bodyPr>
            <a:normAutofit/>
          </a:bodyPr>
          <a:lstStyle/>
          <a:p>
            <a:r>
              <a:rPr lang="en-US" dirty="0" smtClean="0"/>
              <a:t>Every few days we create as much information as we did from the dawn of time till yesterday.</a:t>
            </a:r>
          </a:p>
          <a:p>
            <a:endParaRPr lang="en-US" dirty="0"/>
          </a:p>
          <a:p>
            <a:r>
              <a:rPr lang="en-US" dirty="0" smtClean="0"/>
              <a:t>When you are talking big data picking the wrong algorithm or data structure can be very expensive.</a:t>
            </a:r>
          </a:p>
          <a:p>
            <a:endParaRPr lang="en-US" dirty="0"/>
          </a:p>
          <a:p>
            <a:r>
              <a:rPr lang="en-US" dirty="0" smtClean="0"/>
              <a:t>Gone </a:t>
            </a:r>
            <a:r>
              <a:rPr lang="en-US" dirty="0"/>
              <a:t>are the days where we just request all </a:t>
            </a:r>
            <a:r>
              <a:rPr lang="en-US" dirty="0" smtClean="0"/>
              <a:t>data</a:t>
            </a:r>
            <a:endParaRPr lang="en-US" dirty="0"/>
          </a:p>
          <a:p>
            <a:endParaRPr lang="en-US" dirty="0" smtClean="0"/>
          </a:p>
          <a:p>
            <a:endParaRPr lang="en-US" dirty="0"/>
          </a:p>
        </p:txBody>
      </p:sp>
    </p:spTree>
    <p:extLst>
      <p:ext uri="{BB962C8B-B14F-4D97-AF65-F5344CB8AC3E}">
        <p14:creationId xmlns:p14="http://schemas.microsoft.com/office/powerpoint/2010/main" val="378355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 is more efficient to work with numbers than characters and strings</a:t>
            </a:r>
          </a:p>
          <a:p>
            <a:endParaRPr lang="en-US" dirty="0"/>
          </a:p>
          <a:p>
            <a:r>
              <a:rPr lang="en-US" dirty="0" smtClean="0"/>
              <a:t>Everything is programming comes from Math and the more math you understand the better you understand the programming concepts and the better programmer you can be.</a:t>
            </a:r>
          </a:p>
          <a:p>
            <a:endParaRPr lang="en-US" dirty="0" smtClean="0"/>
          </a:p>
          <a:p>
            <a:r>
              <a:rPr lang="en-US" dirty="0" smtClean="0"/>
              <a:t>Computers </a:t>
            </a:r>
            <a:r>
              <a:rPr lang="en-US" dirty="0" smtClean="0"/>
              <a:t>are built upon complex math. Knowing the math can help you to better understand the problems you are trying to solve, and the proper way to go about it.</a:t>
            </a:r>
          </a:p>
          <a:p>
            <a:endParaRPr lang="en-US" dirty="0" smtClean="0"/>
          </a:p>
          <a:p>
            <a:r>
              <a:rPr lang="en-US" dirty="0" smtClean="0"/>
              <a:t>Math is at least 3000 years older than computer science, so someone else has already figured these things out.</a:t>
            </a:r>
          </a:p>
          <a:p>
            <a:endParaRPr lang="en-US" dirty="0"/>
          </a:p>
        </p:txBody>
      </p:sp>
    </p:spTree>
    <p:extLst>
      <p:ext uri="{BB962C8B-B14F-4D97-AF65-F5344CB8AC3E}">
        <p14:creationId xmlns:p14="http://schemas.microsoft.com/office/powerpoint/2010/main" val="390519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dirty="0" err="1" smtClean="0"/>
              <a:t>GitHub</a:t>
            </a:r>
            <a:r>
              <a:rPr lang="en-US" dirty="0" smtClean="0"/>
              <a:t>:</a:t>
            </a:r>
            <a:r>
              <a:rPr lang="en-US" dirty="0"/>
              <a:t> https://github.com/korz</a:t>
            </a:r>
            <a:endParaRPr lang="en-US" dirty="0" smtClean="0"/>
          </a:p>
          <a:p>
            <a:pPr marL="0" indent="0">
              <a:buNone/>
            </a:pPr>
            <a:endParaRPr lang="en-US" dirty="0" smtClean="0"/>
          </a:p>
          <a:p>
            <a:pPr marL="0" indent="0">
              <a:buNone/>
            </a:pPr>
            <a:r>
              <a:rPr lang="en-US" dirty="0" smtClean="0"/>
              <a:t>Twitter: @</a:t>
            </a:r>
            <a:r>
              <a:rPr lang="en-US" dirty="0" err="1" smtClean="0"/>
              <a:t>bkorzynski</a:t>
            </a:r>
            <a:endParaRPr lang="en-US" dirty="0"/>
          </a:p>
        </p:txBody>
      </p:sp>
    </p:spTree>
    <p:extLst>
      <p:ext uri="{BB962C8B-B14F-4D97-AF65-F5344CB8AC3E}">
        <p14:creationId xmlns:p14="http://schemas.microsoft.com/office/powerpoint/2010/main" val="140098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Another Example</a:t>
            </a:r>
            <a:endParaRPr lang="en-US" dirty="0"/>
          </a:p>
        </p:txBody>
      </p:sp>
      <mc:AlternateContent xmlns:mc="http://schemas.openxmlformats.org/markup-compatibility/2006" xmlns:a14="http://schemas.microsoft.com/office/drawing/2010/main">
        <mc:Choice Requires="a14">
          <p:sp>
            <p:nvSpPr>
              <p:cNvPr id="11" name="Content Placeholder 10"/>
              <p:cNvSpPr>
                <a:spLocks noGrp="1"/>
              </p:cNvSpPr>
              <p:nvPr>
                <p:ph sz="half" idx="1"/>
              </p:nvPr>
            </p:nvSpPr>
            <p:spPr/>
            <p:txBody>
              <a:bodyPr/>
              <a:lstStyle/>
              <a:p>
                <a:r>
                  <a:rPr lang="en-US" dirty="0" smtClean="0"/>
                  <a:t>Fibonacci Numbers</a:t>
                </a:r>
              </a:p>
              <a:p>
                <a:pPr lvl="1"/>
                <a:r>
                  <a:rPr lang="en-US" dirty="0" smtClean="0"/>
                  <a:t>a recursive series of numbers in which each number is the sum of the previous two numbers</a:t>
                </a:r>
              </a:p>
              <a:p>
                <a:pPr lvl="1"/>
                <a:r>
                  <a:rPr lang="en-US" dirty="0" smtClean="0"/>
                  <a:t>Formula</a:t>
                </a:r>
              </a:p>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𝑛</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𝑛</m:t>
                              </m:r>
                              <m:r>
                                <a:rPr lang="en-US" b="0" i="1" smtClean="0">
                                  <a:latin typeface="Cambria Math" panose="02040503050406030204" pitchFamily="18" charset="0"/>
                                </a:rPr>
                                <m:t>−1</m:t>
                              </m:r>
                            </m:sub>
                          </m:sSub>
                          <m:r>
                            <m:rPr>
                              <m:nor/>
                            </m:rPr>
                            <a:rPr lang="en-US" dirty="0"/>
                            <m:t> </m:t>
                          </m:r>
                          <m:r>
                            <a:rPr lang="en-US" b="0" i="1" dirty="0" smtClean="0">
                              <a:latin typeface="Cambria Math" panose="02040503050406030204" pitchFamily="18" charset="0"/>
                            </a:rPr>
                            <m:t>+ </m:t>
                          </m:r>
                          <m:r>
                            <a:rPr lang="en-US" i="1">
                              <a:latin typeface="Cambria Math" panose="02040503050406030204" pitchFamily="18" charset="0"/>
                            </a:rPr>
                            <m:t>𝐹</m:t>
                          </m:r>
                        </m:e>
                        <m:sub>
                          <m:r>
                            <a:rPr lang="en-US" i="1">
                              <a:latin typeface="Cambria Math" panose="02040503050406030204" pitchFamily="18" charset="0"/>
                            </a:rPr>
                            <m:t>𝑛</m:t>
                          </m:r>
                          <m:r>
                            <a:rPr lang="en-US" b="0" i="1" smtClean="0">
                              <a:latin typeface="Cambria Math" panose="02040503050406030204" pitchFamily="18" charset="0"/>
                            </a:rPr>
                            <m:t>−2</m:t>
                          </m:r>
                        </m:sub>
                      </m:sSub>
                    </m:oMath>
                  </m:oMathPara>
                </a14:m>
                <a:endParaRPr lang="en-US" dirty="0"/>
              </a:p>
              <a:p>
                <a:pPr lvl="1"/>
                <a:r>
                  <a:rPr lang="en-US" dirty="0" smtClean="0"/>
                  <a:t>Seed Values</a:t>
                </a:r>
              </a:p>
              <a:p>
                <a:pPr marL="457200" lvl="1" indent="0">
                  <a:buNone/>
                </a:pP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endParaRPr lang="en-US" dirty="0" smtClean="0"/>
              </a:p>
              <a:p>
                <a:pPr marL="457200" lvl="1"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1</m:t>
                    </m:r>
                  </m:oMath>
                </a14:m>
                <a:endParaRPr lang="en-US" dirty="0"/>
              </a:p>
              <a:p>
                <a:pPr marL="457200" lvl="1" indent="0">
                  <a:buNone/>
                </a:pPr>
                <a:endParaRPr lang="en-US" dirty="0"/>
              </a:p>
            </p:txBody>
          </p:sp>
        </mc:Choice>
        <mc:Fallback xmlns="">
          <p:sp>
            <p:nvSpPr>
              <p:cNvPr id="11" name="Content Placeholder 10"/>
              <p:cNvSpPr>
                <a:spLocks noGrp="1" noRot="1" noChangeAspect="1" noMove="1" noResize="1" noEditPoints="1" noAdjustHandles="1" noChangeArrowheads="1" noChangeShapeType="1" noTextEdit="1"/>
              </p:cNvSpPr>
              <p:nvPr>
                <p:ph sz="half" idx="1"/>
              </p:nvPr>
            </p:nvSpPr>
            <p:spPr>
              <a:blipFill rotWithShape="0">
                <a:blip r:embed="rId3"/>
                <a:stretch>
                  <a:fillRect l="-1818" t="-2369" r="-1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1"/>
              <p:cNvSpPr>
                <a:spLocks noGrp="1"/>
              </p:cNvSpPr>
              <p:nvPr>
                <p:ph sz="half" idx="2"/>
              </p:nvPr>
            </p:nvSpPr>
            <p:spPr/>
            <p:txBody>
              <a:bodyPr/>
              <a:lstStyle/>
              <a:p>
                <a:pPr marL="228600" lvl="1">
                  <a:spcBef>
                    <a:spcPts val="1000"/>
                  </a:spcBef>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1</m:t>
                    </m:r>
                  </m:oMath>
                </a14:m>
                <a:endParaRPr lang="en-US" dirty="0"/>
              </a:p>
              <a:p>
                <a:pPr marL="228600" lvl="1">
                  <a:spcBef>
                    <a:spcPts val="10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3</m:t>
                        </m:r>
                      </m:sub>
                    </m:sSub>
                    <m:r>
                      <a:rPr lang="en-US" i="1">
                        <a:latin typeface="Cambria Math" panose="02040503050406030204" pitchFamily="18" charset="0"/>
                      </a:rPr>
                      <m:t>=1</m:t>
                    </m:r>
                    <m:r>
                      <a:rPr lang="en-US" b="0" i="1" smtClean="0">
                        <a:latin typeface="Cambria Math" panose="02040503050406030204" pitchFamily="18" charset="0"/>
                      </a:rPr>
                      <m:t>+1=2</m:t>
                    </m:r>
                  </m:oMath>
                </a14:m>
                <a:endParaRPr lang="en-US" dirty="0"/>
              </a:p>
              <a:p>
                <a:pPr marL="228600" lvl="1">
                  <a:spcBef>
                    <a:spcPts val="10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4</m:t>
                        </m:r>
                      </m:sub>
                    </m:sSub>
                    <m:r>
                      <a:rPr lang="en-US" i="1">
                        <a:latin typeface="Cambria Math" panose="02040503050406030204" pitchFamily="18" charset="0"/>
                      </a:rPr>
                      <m:t>=</m:t>
                    </m:r>
                    <m:r>
                      <a:rPr lang="en-US" b="0" i="1" smtClean="0">
                        <a:latin typeface="Cambria Math" panose="02040503050406030204" pitchFamily="18" charset="0"/>
                      </a:rPr>
                      <m:t>2+1=3</m:t>
                    </m:r>
                  </m:oMath>
                </a14:m>
                <a:endParaRPr lang="en-US" dirty="0"/>
              </a:p>
              <a:p>
                <a:pPr marL="228600" lvl="1">
                  <a:spcBef>
                    <a:spcPts val="10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5</m:t>
                        </m:r>
                      </m:sub>
                    </m:sSub>
                    <m:r>
                      <a:rPr lang="en-US" i="1">
                        <a:latin typeface="Cambria Math" panose="02040503050406030204" pitchFamily="18" charset="0"/>
                      </a:rPr>
                      <m:t>=</m:t>
                    </m:r>
                    <m:r>
                      <a:rPr lang="en-US" b="0" i="1" smtClean="0">
                        <a:latin typeface="Cambria Math" panose="02040503050406030204" pitchFamily="18" charset="0"/>
                      </a:rPr>
                      <m:t>3+2=5</m:t>
                    </m:r>
                  </m:oMath>
                </a14:m>
                <a:endParaRPr lang="en-US" dirty="0"/>
              </a:p>
              <a:p>
                <a:pPr marL="228600" lvl="1">
                  <a:spcBef>
                    <a:spcPts val="10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6</m:t>
                        </m:r>
                      </m:sub>
                    </m:sSub>
                    <m:r>
                      <a:rPr lang="en-US" i="1">
                        <a:latin typeface="Cambria Math" panose="02040503050406030204" pitchFamily="18" charset="0"/>
                      </a:rPr>
                      <m:t>=</m:t>
                    </m:r>
                    <m:r>
                      <a:rPr lang="en-US" b="0" i="1" smtClean="0">
                        <a:latin typeface="Cambria Math" panose="02040503050406030204" pitchFamily="18" charset="0"/>
                      </a:rPr>
                      <m:t>5+3=8</m:t>
                    </m:r>
                  </m:oMath>
                </a14:m>
                <a:endParaRPr lang="en-US" dirty="0"/>
              </a:p>
              <a:p>
                <a:pPr marL="228600" lvl="1">
                  <a:spcBef>
                    <a:spcPts val="10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7</m:t>
                        </m:r>
                      </m:sub>
                    </m:sSub>
                    <m:r>
                      <a:rPr lang="en-US" i="1">
                        <a:latin typeface="Cambria Math" panose="02040503050406030204" pitchFamily="18" charset="0"/>
                      </a:rPr>
                      <m:t>=</m:t>
                    </m:r>
                    <m:r>
                      <a:rPr lang="en-US" b="0" i="1" smtClean="0">
                        <a:latin typeface="Cambria Math" panose="02040503050406030204" pitchFamily="18" charset="0"/>
                      </a:rPr>
                      <m:t>8+5=13</m:t>
                    </m:r>
                  </m:oMath>
                </a14:m>
                <a:endParaRPr lang="en-US" dirty="0"/>
              </a:p>
              <a:p>
                <a:pPr marL="228600" lvl="1">
                  <a:spcBef>
                    <a:spcPts val="10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8</m:t>
                        </m:r>
                      </m:sub>
                    </m:sSub>
                    <m:r>
                      <a:rPr lang="en-US" i="1">
                        <a:latin typeface="Cambria Math" panose="02040503050406030204" pitchFamily="18" charset="0"/>
                      </a:rPr>
                      <m:t>=</m:t>
                    </m:r>
                    <m:r>
                      <a:rPr lang="en-US" b="0" i="1" smtClean="0">
                        <a:latin typeface="Cambria Math" panose="02040503050406030204" pitchFamily="18" charset="0"/>
                      </a:rPr>
                      <m:t>13+8=21</m:t>
                    </m:r>
                  </m:oMath>
                </a14:m>
                <a:endParaRPr lang="en-US" dirty="0"/>
              </a:p>
              <a:p>
                <a:pPr marL="228600" lvl="1">
                  <a:spcBef>
                    <a:spcPts val="10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9</m:t>
                        </m:r>
                      </m:sub>
                    </m:sSub>
                    <m:r>
                      <a:rPr lang="en-US" i="1">
                        <a:latin typeface="Cambria Math" panose="02040503050406030204" pitchFamily="18" charset="0"/>
                      </a:rPr>
                      <m:t>=</m:t>
                    </m:r>
                    <m:r>
                      <a:rPr lang="en-US" b="0" i="1" smtClean="0">
                        <a:latin typeface="Cambria Math" panose="02040503050406030204" pitchFamily="18" charset="0"/>
                      </a:rPr>
                      <m:t>21+13=34</m:t>
                    </m:r>
                  </m:oMath>
                </a14:m>
                <a:endParaRPr lang="en-US" dirty="0"/>
              </a:p>
              <a:p>
                <a:pPr marL="228600" lvl="1">
                  <a:spcBef>
                    <a:spcPts val="10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10</m:t>
                        </m:r>
                      </m:sub>
                    </m:sSub>
                    <m:r>
                      <a:rPr lang="en-US" i="1">
                        <a:latin typeface="Cambria Math" panose="02040503050406030204" pitchFamily="18" charset="0"/>
                      </a:rPr>
                      <m:t>=</m:t>
                    </m:r>
                    <m:r>
                      <a:rPr lang="en-US" b="0" i="1" smtClean="0">
                        <a:latin typeface="Cambria Math" panose="02040503050406030204" pitchFamily="18" charset="0"/>
                      </a:rPr>
                      <m:t>34+21=55</m:t>
                    </m:r>
                  </m:oMath>
                </a14:m>
                <a:endParaRPr lang="en-US" dirty="0"/>
              </a:p>
              <a:p>
                <a:endParaRPr lang="en-US" dirty="0" smtClean="0"/>
              </a:p>
              <a:p>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sz="half" idx="2"/>
              </p:nvPr>
            </p:nvSpPr>
            <p:spPr>
              <a:blipFill rotWithShape="0">
                <a:blip r:embed="rId4"/>
                <a:stretch>
                  <a:fillRect l="-1167" t="-1184" b="-2030"/>
                </a:stretch>
              </a:blipFill>
            </p:spPr>
            <p:txBody>
              <a:bodyPr/>
              <a:lstStyle/>
              <a:p>
                <a:r>
                  <a:rPr lang="en-US">
                    <a:noFill/>
                  </a:rPr>
                  <a:t> </a:t>
                </a:r>
              </a:p>
            </p:txBody>
          </p:sp>
        </mc:Fallback>
      </mc:AlternateContent>
    </p:spTree>
    <p:extLst>
      <p:ext uri="{BB962C8B-B14F-4D97-AF65-F5344CB8AC3E}">
        <p14:creationId xmlns:p14="http://schemas.microsoft.com/office/powerpoint/2010/main" val="133648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7731</TotalTime>
  <Words>4390</Words>
  <Application>Microsoft Office PowerPoint</Application>
  <PresentationFormat>Widescreen</PresentationFormat>
  <Paragraphs>842</Paragraphs>
  <Slides>82</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Calibri</vt:lpstr>
      <vt:lpstr>Cambria Math</vt:lpstr>
      <vt:lpstr>Consolas</vt:lpstr>
      <vt:lpstr>Times New Roman</vt:lpstr>
      <vt:lpstr>Trebuchet MS</vt:lpstr>
      <vt:lpstr>Berlin</vt:lpstr>
      <vt:lpstr>Math is Everywhere  and Why you should care</vt:lpstr>
      <vt:lpstr>About Me</vt:lpstr>
      <vt:lpstr>Disclaimers</vt:lpstr>
      <vt:lpstr>Recursion</vt:lpstr>
      <vt:lpstr>Definition</vt:lpstr>
      <vt:lpstr>Example Definition</vt:lpstr>
      <vt:lpstr>How it Looks</vt:lpstr>
      <vt:lpstr>A Walk Through the Call Stack</vt:lpstr>
      <vt:lpstr>Another Example</vt:lpstr>
      <vt:lpstr>Good vs. Bad Fibonacci Style</vt:lpstr>
      <vt:lpstr>Proper Use Cases for Recursion</vt:lpstr>
      <vt:lpstr>Recursive Walk Thru the File System</vt:lpstr>
      <vt:lpstr>Data Structures / ADT</vt:lpstr>
      <vt:lpstr>Stack</vt:lpstr>
      <vt:lpstr>Stack</vt:lpstr>
      <vt:lpstr>Stack Use Cases</vt:lpstr>
      <vt:lpstr>Queue</vt:lpstr>
      <vt:lpstr>Queue</vt:lpstr>
      <vt:lpstr>Queue Use Cases</vt:lpstr>
      <vt:lpstr>Linked List</vt:lpstr>
      <vt:lpstr>Linked List Use Case</vt:lpstr>
      <vt:lpstr>Hash Table</vt:lpstr>
      <vt:lpstr>Hash Table Use Cases</vt:lpstr>
      <vt:lpstr>Tree</vt:lpstr>
      <vt:lpstr>Tree Use Cases</vt:lpstr>
      <vt:lpstr>Trie</vt:lpstr>
      <vt:lpstr>Advantages of Tries over Hash Tables</vt:lpstr>
      <vt:lpstr>Functions</vt:lpstr>
      <vt:lpstr>Function</vt:lpstr>
      <vt:lpstr>Examples</vt:lpstr>
      <vt:lpstr>Examples Cont’d</vt:lpstr>
      <vt:lpstr>The Way Programmers Think about Functions</vt:lpstr>
      <vt:lpstr>Functional Programming</vt:lpstr>
      <vt:lpstr>Set Theory</vt:lpstr>
      <vt:lpstr>What is Set Theory?</vt:lpstr>
      <vt:lpstr>Variables</vt:lpstr>
      <vt:lpstr>Notations</vt:lpstr>
      <vt:lpstr>Venn Diagram</vt:lpstr>
      <vt:lpstr>Subset</vt:lpstr>
      <vt:lpstr>Subset Code</vt:lpstr>
      <vt:lpstr>Set Equality</vt:lpstr>
      <vt:lpstr>Set Equality Code</vt:lpstr>
      <vt:lpstr>Universal Set</vt:lpstr>
      <vt:lpstr>Union</vt:lpstr>
      <vt:lpstr>Union Code</vt:lpstr>
      <vt:lpstr>Intersection</vt:lpstr>
      <vt:lpstr>Intersection Code</vt:lpstr>
      <vt:lpstr>Difference</vt:lpstr>
      <vt:lpstr>Difference Code</vt:lpstr>
      <vt:lpstr>Complement</vt:lpstr>
      <vt:lpstr>Combinatorics</vt:lpstr>
      <vt:lpstr>Definition</vt:lpstr>
      <vt:lpstr>List Counting</vt:lpstr>
      <vt:lpstr>Probability</vt:lpstr>
      <vt:lpstr>Example: License Plates</vt:lpstr>
      <vt:lpstr>Example: License Plates</vt:lpstr>
      <vt:lpstr>Example: IP Address</vt:lpstr>
      <vt:lpstr>Example: IP Address</vt:lpstr>
      <vt:lpstr>Arity</vt:lpstr>
      <vt:lpstr>Arity - Example</vt:lpstr>
      <vt:lpstr>Permutations</vt:lpstr>
      <vt:lpstr>Combinations</vt:lpstr>
      <vt:lpstr>Trick - Setup</vt:lpstr>
      <vt:lpstr>Trick</vt:lpstr>
      <vt:lpstr>Cryptography</vt:lpstr>
      <vt:lpstr>Cryptography</vt:lpstr>
      <vt:lpstr>Hashing</vt:lpstr>
      <vt:lpstr>Algorithm</vt:lpstr>
      <vt:lpstr>Big Data</vt:lpstr>
      <vt:lpstr>What is Big Data?</vt:lpstr>
      <vt:lpstr>Big Data Categories</vt:lpstr>
      <vt:lpstr>Needs to be Persisted</vt:lpstr>
      <vt:lpstr>Doesn’t Need to be Persisted</vt:lpstr>
      <vt:lpstr>Traveling Salesman Problem</vt:lpstr>
      <vt:lpstr>Big Data, Small Data</vt:lpstr>
      <vt:lpstr>Types of Questions</vt:lpstr>
      <vt:lpstr>Analytics - Terms</vt:lpstr>
      <vt:lpstr>Map/Reduce</vt:lpstr>
      <vt:lpstr>Map/Reduce - SQL</vt:lpstr>
      <vt:lpstr>Big Data - Summary</vt:lpstr>
      <vt:lpstr>Summary</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is Everywhere  and Why you should care</dc:title>
  <dc:creator>korzynski@live.com</dc:creator>
  <cp:lastModifiedBy>korzynski@live.com</cp:lastModifiedBy>
  <cp:revision>110</cp:revision>
  <dcterms:created xsi:type="dcterms:W3CDTF">2014-03-09T01:59:29Z</dcterms:created>
  <dcterms:modified xsi:type="dcterms:W3CDTF">2014-05-31T10:01:21Z</dcterms:modified>
</cp:coreProperties>
</file>