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2" r:id="rId2"/>
    <p:sldId id="263" r:id="rId3"/>
    <p:sldId id="297" r:id="rId4"/>
    <p:sldId id="298" r:id="rId5"/>
    <p:sldId id="264" r:id="rId6"/>
    <p:sldId id="289" r:id="rId7"/>
    <p:sldId id="290" r:id="rId8"/>
    <p:sldId id="270" r:id="rId9"/>
    <p:sldId id="287" r:id="rId10"/>
    <p:sldId id="288" r:id="rId11"/>
    <p:sldId id="266" r:id="rId12"/>
    <p:sldId id="295" r:id="rId13"/>
    <p:sldId id="299" r:id="rId14"/>
    <p:sldId id="300" r:id="rId15"/>
    <p:sldId id="302" r:id="rId16"/>
    <p:sldId id="272" r:id="rId17"/>
    <p:sldId id="273" r:id="rId18"/>
    <p:sldId id="304" r:id="rId19"/>
    <p:sldId id="293" r:id="rId20"/>
    <p:sldId id="276" r:id="rId21"/>
    <p:sldId id="257" r:id="rId22"/>
    <p:sldId id="258" r:id="rId23"/>
    <p:sldId id="259" r:id="rId24"/>
    <p:sldId id="284" r:id="rId25"/>
    <p:sldId id="282" r:id="rId26"/>
    <p:sldId id="280" r:id="rId27"/>
    <p:sldId id="279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B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9398" autoAdjust="0"/>
  </p:normalViewPr>
  <p:slideViewPr>
    <p:cSldViewPr snapToGrid="0">
      <p:cViewPr varScale="1">
        <p:scale>
          <a:sx n="59" d="100"/>
          <a:sy n="59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B597-923B-4730-A722-02F657477DB7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067F-182B-4A4A-9D66-5055E44A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Reverse SQL like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ED3F7-F610-466C-BDF4-3183BAA439F6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es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xpressiontyp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z/SecretsOf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Secrets of LINQ:</a:t>
            </a:r>
            <a:br>
              <a:rPr lang="en-US" dirty="0"/>
            </a:br>
            <a:r>
              <a:rPr lang="en-US" dirty="0"/>
              <a:t>the modern day Houdini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Korzynski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 = 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text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dynamically wire up a method caller to a target method</a:t>
            </a:r>
          </a:p>
          <a:p>
            <a:r>
              <a:rPr lang="en-US" dirty="0" smtClean="0"/>
              <a:t>I think of delegates as handles to a method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int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2B91B1"/>
                </a:solidFill>
              </a:rPr>
              <a:t>MyDelegate</a:t>
            </a:r>
            <a:r>
              <a:rPr lang="en-US" dirty="0" smtClean="0">
                <a:solidFill>
                  <a:srgbClr val="2B91B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Can use generics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</a:t>
            </a:r>
            <a:r>
              <a:rPr lang="en-US" dirty="0"/>
              <a:t>T </a:t>
            </a:r>
            <a:r>
              <a:rPr lang="en-US" dirty="0" err="1">
                <a:solidFill>
                  <a:srgbClr val="2B91B1"/>
                </a:solidFill>
              </a:rPr>
              <a:t>MyDelegate</a:t>
            </a:r>
            <a:r>
              <a:rPr lang="en-US" dirty="0">
                <a:solidFill>
                  <a:srgbClr val="2B91B1"/>
                </a:solidFill>
              </a:rPr>
              <a:t> </a:t>
            </a:r>
            <a:r>
              <a:rPr lang="en-US" dirty="0"/>
              <a:t>(T x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- a delegate to a void method</a:t>
            </a:r>
          </a:p>
          <a:p>
            <a:r>
              <a:rPr lang="en-US" dirty="0" smtClean="0"/>
              <a:t>Can have 0 – 16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void </a:t>
            </a:r>
            <a:r>
              <a:rPr lang="en-US" dirty="0" smtClean="0"/>
              <a:t>Action()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void</a:t>
            </a:r>
            <a:r>
              <a:rPr lang="en-US" dirty="0" smtClean="0"/>
              <a:t> Action&lt;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T&gt;(T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void</a:t>
            </a:r>
            <a:r>
              <a:rPr lang="en-US" dirty="0"/>
              <a:t> </a:t>
            </a:r>
            <a:r>
              <a:rPr lang="en-US" dirty="0" smtClean="0"/>
              <a:t>Action&lt;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T1,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T2&gt;(T1 arg1, T2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/>
              <a:t>(x) =&gt; </a:t>
            </a:r>
            <a:r>
              <a:rPr lang="en-US" dirty="0" err="1"/>
              <a:t>SomeMethod</a:t>
            </a:r>
            <a:r>
              <a:rPr lang="en-US" dirty="0"/>
              <a:t>(x);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(x);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</a:t>
            </a:r>
            <a:r>
              <a:rPr lang="en-US" dirty="0" err="1" smtClean="0"/>
              <a:t>SomeMethod</a:t>
            </a:r>
            <a:r>
              <a:rPr lang="en-US" dirty="0" smtClean="0"/>
              <a:t>(x, y);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(x, y, z);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16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&lt;T&gt;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- a delegate to a method with a return type</a:t>
            </a:r>
          </a:p>
          <a:p>
            <a:r>
              <a:rPr lang="en-US" dirty="0" smtClean="0"/>
              <a:t>Can have 0 – 15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T, </a:t>
            </a:r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TResult</a:t>
            </a:r>
            <a:r>
              <a:rPr lang="en-US" dirty="0" smtClean="0"/>
              <a:t>&gt;(T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T1 </a:t>
            </a:r>
            <a:r>
              <a:rPr lang="en-US" dirty="0" smtClean="0"/>
              <a:t>,</a:t>
            </a:r>
            <a:r>
              <a:rPr lang="en-US" dirty="0">
                <a:solidFill>
                  <a:srgbClr val="0000FF"/>
                </a:solidFill>
              </a:rPr>
              <a:t> in</a:t>
            </a:r>
            <a:r>
              <a:rPr lang="en-US" dirty="0"/>
              <a:t> </a:t>
            </a:r>
            <a:r>
              <a:rPr lang="en-US" dirty="0" smtClean="0"/>
              <a:t>T2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 </a:t>
            </a:r>
            <a:r>
              <a:rPr lang="en-US" dirty="0" err="1" smtClean="0"/>
              <a:t>TResult</a:t>
            </a:r>
            <a:r>
              <a:rPr lang="en-US" dirty="0"/>
              <a:t>&gt;(</a:t>
            </a:r>
            <a:r>
              <a:rPr lang="en-US" dirty="0" smtClean="0"/>
              <a:t>T1 arg1, T2 arg2)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7296150" y="2667000"/>
            <a:ext cx="489585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&lt;T&gt;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double </a:t>
            </a:r>
            <a:r>
              <a:rPr lang="en-US" dirty="0" err="1" smtClean="0"/>
              <a:t>GetPi</a:t>
            </a:r>
            <a:r>
              <a:rPr lang="en-US" dirty="0" smtClean="0"/>
              <a:t>() { return </a:t>
            </a:r>
            <a:r>
              <a:rPr lang="en-US" dirty="0" err="1" smtClean="0">
                <a:solidFill>
                  <a:srgbClr val="2B91B1"/>
                </a:solidFill>
              </a:rPr>
              <a:t>Math</a:t>
            </a:r>
            <a:r>
              <a:rPr lang="en-US" dirty="0" err="1" smtClean="0"/>
              <a:t>.PI</a:t>
            </a:r>
            <a:r>
              <a:rPr lang="en-US" dirty="0" smtClean="0"/>
              <a:t>; 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&gt; </a:t>
            </a:r>
            <a:r>
              <a:rPr lang="en-US" dirty="0" err="1" smtClean="0"/>
              <a:t>piFunc</a:t>
            </a:r>
            <a:r>
              <a:rPr lang="en-US" dirty="0" smtClean="0"/>
              <a:t> = () =&gt; </a:t>
            </a:r>
            <a:r>
              <a:rPr lang="en-US" dirty="0" err="1" smtClean="0"/>
              <a:t>GetPi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x+ 1;</a:t>
            </a:r>
          </a:p>
          <a:p>
            <a:pPr lvl="1"/>
            <a:r>
              <a:rPr lang="en-US" dirty="0"/>
              <a:t>(x) =&gt; x + 1;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x + y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x + </a:t>
            </a:r>
            <a:r>
              <a:rPr lang="en-US" dirty="0" smtClean="0"/>
              <a:t>y + z;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0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.Where()</a:t>
            </a:r>
            <a:r>
              <a:rPr lang="en-US" dirty="0"/>
              <a:t> extension method takes a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and returns an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Where&lt;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source,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predicate)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Developer at UseTech Design L.L.C. (UTD)</a:t>
            </a:r>
          </a:p>
          <a:p>
            <a:r>
              <a:rPr lang="en-US" dirty="0"/>
              <a:t>A consulting firm based in Troy, </a:t>
            </a:r>
            <a:r>
              <a:rPr lang="en-US" dirty="0" smtClean="0"/>
              <a:t>MI</a:t>
            </a:r>
          </a:p>
          <a:p>
            <a:r>
              <a:rPr lang="en-US" dirty="0" smtClean="0">
                <a:hlinkClick r:id="rId2"/>
              </a:rPr>
              <a:t>http://www.utdes.com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Developer for </a:t>
            </a:r>
            <a:r>
              <a:rPr lang="en-US" dirty="0" smtClean="0"/>
              <a:t>6+ </a:t>
            </a:r>
            <a:r>
              <a:rPr lang="en-US" dirty="0"/>
              <a:t>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r>
              <a:rPr lang="en-US" dirty="0" smtClean="0"/>
              <a:t>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delegates so you can use them anywhere you can use a delegate</a:t>
            </a:r>
          </a:p>
          <a:p>
            <a:r>
              <a:rPr lang="en-US" dirty="0" smtClean="0"/>
              <a:t>They used syntactic sugar so that you can define the delegate within a method instead of having to put the definition outside the method and then initializing it within the method.</a:t>
            </a:r>
          </a:p>
        </p:txBody>
      </p:sp>
    </p:spTree>
    <p:extLst>
      <p:ext uri="{BB962C8B-B14F-4D97-AF65-F5344CB8AC3E}">
        <p14:creationId xmlns:p14="http://schemas.microsoft.com/office/powerpoint/2010/main" val="15714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data structure that contains Expressions</a:t>
            </a:r>
          </a:p>
          <a:p>
            <a:r>
              <a:rPr lang="en-US" dirty="0" smtClean="0"/>
              <a:t>Expressions are pieces of code</a:t>
            </a:r>
          </a:p>
          <a:p>
            <a:r>
              <a:rPr lang="en-US" dirty="0" smtClean="0"/>
              <a:t>The building blocks of how you create your own lambda expressions</a:t>
            </a:r>
          </a:p>
          <a:p>
            <a:r>
              <a:rPr lang="en-US" dirty="0" smtClean="0"/>
              <a:t>Are immutable, modifying one will create a new one just like strings</a:t>
            </a:r>
          </a:p>
          <a:p>
            <a:r>
              <a:rPr lang="en-US" dirty="0" smtClean="0"/>
              <a:t>Work with both </a:t>
            </a: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delegates</a:t>
            </a:r>
          </a:p>
        </p:txBody>
      </p:sp>
    </p:spTree>
    <p:extLst>
      <p:ext uri="{BB962C8B-B14F-4D97-AF65-F5344CB8AC3E}">
        <p14:creationId xmlns:p14="http://schemas.microsoft.com/office/powerpoint/2010/main" val="3072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/>
              <a:t>Tree Example - </a:t>
            </a:r>
            <a:r>
              <a:rPr lang="en-US" b="1" dirty="0"/>
              <a:t>(15 + 3) * (10 + 5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(15 + 3)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(10 + 5)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1" y="3335337"/>
            <a:ext cx="3716743" cy="3240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9" y="3335337"/>
            <a:ext cx="3717698" cy="32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</a:t>
            </a:r>
            <a:r>
              <a:rPr lang="en-US" b="1" dirty="0"/>
              <a:t>15 + 3) * (10 + 5)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150" y="2623006"/>
            <a:ext cx="5875034" cy="37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8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8" y="685800"/>
            <a:ext cx="6676572" cy="56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only looked at a few different types of Expressions, but there are many more out there</a:t>
            </a:r>
          </a:p>
          <a:p>
            <a:r>
              <a:rPr lang="en-US" dirty="0" smtClean="0"/>
              <a:t>Checkout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bit.ly/expressiontypes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criteria object and for any value that isn’t null create a </a:t>
            </a:r>
            <a:r>
              <a:rPr lang="en-US" dirty="0" err="1" smtClean="0"/>
              <a:t>Func</a:t>
            </a:r>
            <a:r>
              <a:rPr lang="en-US" dirty="0" smtClean="0"/>
              <a:t> from it so we can run it against the database</a:t>
            </a:r>
          </a:p>
          <a:p>
            <a:r>
              <a:rPr lang="en-US" dirty="0" smtClean="0"/>
              <a:t>Can be used to modify functions that you don’t have access to</a:t>
            </a:r>
          </a:p>
          <a:p>
            <a:r>
              <a:rPr lang="en-US" dirty="0" smtClean="0"/>
              <a:t>Is a way to solve the Generic Operators problem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 int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a,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b) { return a + b;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 static decimal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decimal </a:t>
            </a:r>
            <a:r>
              <a:rPr lang="en-US" dirty="0" smtClean="0"/>
              <a:t>a, </a:t>
            </a:r>
            <a:r>
              <a:rPr lang="en-US" dirty="0" smtClean="0">
                <a:solidFill>
                  <a:srgbClr val="0000FF"/>
                </a:solidFill>
              </a:rPr>
              <a:t>decimal</a:t>
            </a:r>
            <a:r>
              <a:rPr lang="en-US" dirty="0" smtClean="0"/>
              <a:t> b) { return a + b;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github.com/korz/SecretsOfLinq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bkorzynski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Another Programming paradigm (OOP, procedural, etc.)</a:t>
                </a:r>
              </a:p>
              <a:p>
                <a:r>
                  <a:rPr lang="en-US" dirty="0" smtClean="0"/>
                  <a:t>Centered around the mathematical concept of a function</a:t>
                </a:r>
              </a:p>
              <a:p>
                <a:pPr lvl="1"/>
                <a:r>
                  <a:rPr lang="en-US" dirty="0" smtClean="0"/>
                  <a:t>Immutable and idempotent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functions around like they are variables, even across assemblies you might not have a reference to</a:t>
            </a:r>
          </a:p>
          <a:p>
            <a:r>
              <a:rPr lang="en-US" dirty="0" smtClean="0"/>
              <a:t>We can invoke the function when ever we like and as many times as we like</a:t>
            </a:r>
          </a:p>
          <a:p>
            <a:r>
              <a:rPr lang="en-US" dirty="0" smtClean="0"/>
              <a:t>Gives you the ability to specify what you want, rather than how to get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Stands for Language Integrated Query</a:t>
            </a:r>
          </a:p>
          <a:p>
            <a:r>
              <a:rPr lang="en-US" dirty="0" smtClean="0"/>
              <a:t>Most people tend to associate LINQ with being only for querying databases</a:t>
            </a:r>
          </a:p>
          <a:p>
            <a:r>
              <a:rPr lang="en-US" dirty="0" smtClean="0"/>
              <a:t>Microsoft created LINQ as an easier way to work with collections and also to give us the functional aspects</a:t>
            </a:r>
          </a:p>
          <a:p>
            <a:r>
              <a:rPr lang="en-US" dirty="0" smtClean="0"/>
              <a:t>You </a:t>
            </a:r>
            <a:r>
              <a:rPr lang="en-US" dirty="0"/>
              <a:t>to have access to all the same constructs that LINQ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48035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Have to place methods in a </a:t>
            </a:r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Method has to be marked as </a:t>
            </a:r>
            <a:r>
              <a:rPr lang="en-US" dirty="0">
                <a:solidFill>
                  <a:srgbClr val="0000FF"/>
                </a:solidFill>
              </a:rPr>
              <a:t>static</a:t>
            </a:r>
          </a:p>
          <a:p>
            <a:pPr lvl="1"/>
            <a:r>
              <a:rPr lang="en-US" dirty="0"/>
              <a:t>Have to use the keyword </a:t>
            </a:r>
            <a:r>
              <a:rPr lang="en-US" dirty="0">
                <a:solidFill>
                  <a:srgbClr val="0000FF"/>
                </a:solidFill>
              </a:rPr>
              <a:t>this </a:t>
            </a:r>
            <a:r>
              <a:rPr lang="en-US" dirty="0"/>
              <a:t>as the first parameter.</a:t>
            </a:r>
          </a:p>
          <a:p>
            <a:r>
              <a:rPr lang="en-US" dirty="0" smtClean="0"/>
              <a:t>Creates the ability to chain methods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ExtensionMethods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text.Trim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9460</TotalTime>
  <Words>821</Words>
  <Application>Microsoft Office PowerPoint</Application>
  <PresentationFormat>Widescreen</PresentationFormat>
  <Paragraphs>140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Corbel</vt:lpstr>
      <vt:lpstr>Parallax</vt:lpstr>
      <vt:lpstr>The Secrets of LINQ: the modern day Houdini</vt:lpstr>
      <vt:lpstr>About Me</vt:lpstr>
      <vt:lpstr>Functional Programming</vt:lpstr>
      <vt:lpstr>Functional Programming Benefits</vt:lpstr>
      <vt:lpstr>LINQ</vt:lpstr>
      <vt:lpstr>LINQ Syntax</vt:lpstr>
      <vt:lpstr>Lambda Expression Syntax</vt:lpstr>
      <vt:lpstr>Extension Methods</vt:lpstr>
      <vt:lpstr>Extension Method Example Declaration</vt:lpstr>
      <vt:lpstr>Extension Method Example Using</vt:lpstr>
      <vt:lpstr>Delegate</vt:lpstr>
      <vt:lpstr>PowerPoint Presentation</vt:lpstr>
      <vt:lpstr>Action</vt:lpstr>
      <vt:lpstr>Action Parameters</vt:lpstr>
      <vt:lpstr>PowerPoint Presentation</vt:lpstr>
      <vt:lpstr>Func&lt;T&gt;</vt:lpstr>
      <vt:lpstr>Func&lt;T&gt; Parameters</vt:lpstr>
      <vt:lpstr>PowerPoint Presentation</vt:lpstr>
      <vt:lpstr>LINQ Extension Methods</vt:lpstr>
      <vt:lpstr>Funcs and Actions</vt:lpstr>
      <vt:lpstr>Expression Tree</vt:lpstr>
      <vt:lpstr>Express Tree Example - (15 + 3) * (10 + 5)</vt:lpstr>
      <vt:lpstr>(15 + 3) * (10 + 5)</vt:lpstr>
      <vt:lpstr>PowerPoint Presentation</vt:lpstr>
      <vt:lpstr>PowerPoint Presentation</vt:lpstr>
      <vt:lpstr>Expression Types</vt:lpstr>
      <vt:lpstr>Real World Examples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Graph as a Tree</dc:title>
  <dc:creator>korzynski@live.com</dc:creator>
  <cp:lastModifiedBy>Brian</cp:lastModifiedBy>
  <cp:revision>68</cp:revision>
  <dcterms:created xsi:type="dcterms:W3CDTF">2014-05-25T03:14:19Z</dcterms:created>
  <dcterms:modified xsi:type="dcterms:W3CDTF">2015-03-21T15:35:40Z</dcterms:modified>
</cp:coreProperties>
</file>