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73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4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89098" autoAdjust="0"/>
  </p:normalViewPr>
  <p:slideViewPr>
    <p:cSldViewPr snapToGrid="0">
      <p:cViewPr varScale="1">
        <p:scale>
          <a:sx n="146" d="100"/>
          <a:sy n="146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EC1D8-3506-41E4-96D2-5486DC5DE0A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958FF-9FC9-4FAD-9056-CE7C3B104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71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58FF-9FC9-4FAD-9056-CE7C3B104F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77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  <a:p>
            <a:r>
              <a:rPr lang="en-US" dirty="0"/>
              <a:t>Multiple Sinks</a:t>
            </a:r>
          </a:p>
          <a:p>
            <a:r>
              <a:rPr lang="en-US" dirty="0"/>
              <a:t>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958FF-9FC9-4FAD-9056-CE7C3B104F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9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korz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rilog/serilog/wiki/Provided-Sink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Serilog</a:t>
            </a:r>
            <a:r>
              <a:rPr lang="en-US" dirty="0"/>
              <a:t>: Logging All Grown 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Korzynski</a:t>
            </a:r>
          </a:p>
        </p:txBody>
      </p:sp>
    </p:spTree>
    <p:extLst>
      <p:ext uri="{BB962C8B-B14F-4D97-AF65-F5344CB8AC3E}">
        <p14:creationId xmlns:p14="http://schemas.microsoft.com/office/powerpoint/2010/main" val="267276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Only What You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103152"/>
            <a:ext cx="10353762" cy="3695136"/>
          </a:xfrm>
        </p:spPr>
        <p:txBody>
          <a:bodyPr/>
          <a:lstStyle/>
          <a:p>
            <a:r>
              <a:rPr lang="en-US" dirty="0"/>
              <a:t>Just add sinks and configuration for the sources that you care about, which makes it very lightweight</a:t>
            </a:r>
          </a:p>
          <a:p>
            <a:pPr marL="457200" lvl="1" indent="0">
              <a:buNone/>
            </a:pPr>
            <a:r>
              <a:rPr lang="en-US" dirty="0"/>
              <a:t>E.g. not forcing me to download the Azure libraries if I just want to write to a file</a:t>
            </a:r>
          </a:p>
        </p:txBody>
      </p:sp>
    </p:spTree>
    <p:extLst>
      <p:ext uri="{BB962C8B-B14F-4D97-AF65-F5344CB8AC3E}">
        <p14:creationId xmlns:p14="http://schemas.microsoft.com/office/powerpoint/2010/main" val="1996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Log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change the format of the messages if you want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WriteTo.RollingFile</a:t>
            </a:r>
            <a:r>
              <a:rPr lang="en-US" dirty="0"/>
              <a:t>(“log-{Date}.txt”, </a:t>
            </a:r>
            <a:r>
              <a:rPr lang="en-US" dirty="0" err="1"/>
              <a:t>outputTemplate</a:t>
            </a:r>
            <a:r>
              <a:rPr lang="en-US" dirty="0"/>
              <a:t>: “{</a:t>
            </a:r>
            <a:r>
              <a:rPr lang="en-US" dirty="0" err="1"/>
              <a:t>Timestamp:yyyy-MM-dd</a:t>
            </a:r>
            <a:r>
              <a:rPr lang="en-US" dirty="0"/>
              <a:t> </a:t>
            </a:r>
            <a:r>
              <a:rPr lang="en-US" dirty="0" err="1"/>
              <a:t>HH:mm:ss.fff</a:t>
            </a:r>
            <a:r>
              <a:rPr lang="en-US" dirty="0"/>
              <a:t> </a:t>
            </a:r>
            <a:r>
              <a:rPr lang="en-US" dirty="0" err="1"/>
              <a:t>zzz</a:t>
            </a:r>
            <a:r>
              <a:rPr lang="en-US" dirty="0"/>
              <a:t>} [{Level}] {Message}{</a:t>
            </a:r>
            <a:r>
              <a:rPr lang="en-US" dirty="0" err="1"/>
              <a:t>NewLine</a:t>
            </a:r>
            <a:r>
              <a:rPr lang="en-US" dirty="0"/>
              <a:t>}{Exception}”)</a:t>
            </a:r>
          </a:p>
        </p:txBody>
      </p:sp>
    </p:spTree>
    <p:extLst>
      <p:ext uri="{BB962C8B-B14F-4D97-AF65-F5344CB8AC3E}">
        <p14:creationId xmlns:p14="http://schemas.microsoft.com/office/powerpoint/2010/main" val="73739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Enrichers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Allows you to add contextual metadata with each log entry</a:t>
            </a:r>
          </a:p>
          <a:p>
            <a:r>
              <a:rPr lang="en-US" dirty="0"/>
              <a:t>Add the Machine Name to the entry line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Log.Logger</a:t>
            </a:r>
            <a:r>
              <a:rPr lang="en-US" dirty="0"/>
              <a:t> = new </a:t>
            </a:r>
            <a:r>
              <a:rPr lang="en-US" dirty="0" err="1"/>
              <a:t>LoggerConfiguration</a:t>
            </a:r>
            <a:r>
              <a:rPr lang="en-US" dirty="0"/>
              <a:t>().</a:t>
            </a:r>
            <a:r>
              <a:rPr lang="en-US" dirty="0" err="1"/>
              <a:t>ReadFrom.AppSettings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      .</a:t>
            </a:r>
            <a:r>
              <a:rPr lang="en-US" dirty="0" err="1"/>
              <a:t>Enrich.WithMachineName</a:t>
            </a:r>
            <a:r>
              <a:rPr lang="en-US" dirty="0"/>
              <a:t>().</a:t>
            </a:r>
            <a:r>
              <a:rPr lang="en-US" dirty="0" err="1"/>
              <a:t>CreateLogger</a:t>
            </a:r>
            <a:r>
              <a:rPr lang="en-US" dirty="0"/>
              <a:t>();</a:t>
            </a:r>
          </a:p>
          <a:p>
            <a:r>
              <a:rPr lang="en-US" dirty="0"/>
              <a:t>Add custom properties (will show in a bit)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Log.Logger</a:t>
            </a:r>
            <a:r>
              <a:rPr lang="en-US" dirty="0"/>
              <a:t> = new </a:t>
            </a:r>
            <a:r>
              <a:rPr lang="en-US" dirty="0" err="1"/>
              <a:t>LoggerConfiguration</a:t>
            </a:r>
            <a:r>
              <a:rPr lang="en-US" dirty="0"/>
              <a:t>().</a:t>
            </a:r>
            <a:r>
              <a:rPr lang="en-US" dirty="0" err="1"/>
              <a:t>ReadFrom.AppSettings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  .</a:t>
            </a:r>
            <a:r>
              <a:rPr lang="en-US" dirty="0" err="1"/>
              <a:t>Enrich.WithProperty</a:t>
            </a:r>
            <a:r>
              <a:rPr lang="en-US" dirty="0"/>
              <a:t>("Version", "1.0.0").</a:t>
            </a:r>
            <a:r>
              <a:rPr lang="en-US" dirty="0" err="1"/>
              <a:t>CreateLogger</a:t>
            </a:r>
            <a:r>
              <a:rPr lang="en-US" dirty="0"/>
              <a:t>();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1350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Own Sink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5465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2611-D248-4AF1-BDD8-D7DD2AE6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7872-6461-40BD-877E-06F6B14B9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NuGets</a:t>
            </a:r>
            <a:endParaRPr lang="en-US" dirty="0"/>
          </a:p>
          <a:p>
            <a:pPr lvl="1"/>
            <a:r>
              <a:rPr lang="en-US" dirty="0" err="1"/>
              <a:t>Serilog.Sinks.Async</a:t>
            </a:r>
            <a:r>
              <a:rPr lang="en-US" dirty="0"/>
              <a:t> – provides asynchronous wrapper for </a:t>
            </a:r>
            <a:r>
              <a:rPr lang="en-US" dirty="0" err="1"/>
              <a:t>Serilog</a:t>
            </a:r>
            <a:r>
              <a:rPr lang="en-US" dirty="0"/>
              <a:t> sinks (delegated to work on a background thread)</a:t>
            </a:r>
          </a:p>
          <a:p>
            <a:pPr lvl="1"/>
            <a:r>
              <a:rPr lang="en-US" dirty="0" err="1"/>
              <a:t>Serilog.Sinks.AsyncRollingFile</a:t>
            </a:r>
            <a:r>
              <a:rPr lang="en-US" dirty="0"/>
              <a:t> – provides better asynchronous handling of log files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sz="1900" dirty="0" err="1"/>
              <a:t>Log.Logger</a:t>
            </a:r>
            <a:r>
              <a:rPr lang="en-US" sz="1900" dirty="0"/>
              <a:t> = new </a:t>
            </a:r>
            <a:r>
              <a:rPr lang="en-US" sz="1900" dirty="0" err="1"/>
              <a:t>LoggerConfiguration</a:t>
            </a:r>
            <a:r>
              <a:rPr lang="en-US" sz="1900" dirty="0"/>
              <a:t>()  </a:t>
            </a:r>
          </a:p>
          <a:p>
            <a:pPr marL="0" indent="0">
              <a:buNone/>
            </a:pPr>
            <a:r>
              <a:rPr lang="en-US" sz="1900" dirty="0"/>
              <a:t>       .</a:t>
            </a:r>
            <a:r>
              <a:rPr lang="en-US" sz="1900" dirty="0" err="1"/>
              <a:t>WriteTo.Async</a:t>
            </a:r>
            <a:r>
              <a:rPr lang="en-US" sz="1900" dirty="0"/>
              <a:t>(x =&gt; </a:t>
            </a:r>
            <a:r>
              <a:rPr lang="en-US" sz="1900" dirty="0" err="1"/>
              <a:t>x.LiterateConsole</a:t>
            </a:r>
            <a:r>
              <a:rPr lang="en-US" sz="1900" dirty="0"/>
              <a:t>()</a:t>
            </a:r>
          </a:p>
          <a:p>
            <a:pPr marL="0" indent="0">
              <a:buNone/>
            </a:pPr>
            <a:r>
              <a:rPr lang="en-US" sz="1900" dirty="0"/>
              <a:t>       .</a:t>
            </a:r>
            <a:r>
              <a:rPr lang="en-US" sz="1900" dirty="0" err="1"/>
              <a:t>WriteTo.Async</a:t>
            </a:r>
            <a:r>
              <a:rPr lang="en-US" sz="1900" dirty="0"/>
              <a:t>(x=&gt;</a:t>
            </a:r>
            <a:r>
              <a:rPr lang="en-US" sz="1900" dirty="0" err="1"/>
              <a:t>x.RollingFile</a:t>
            </a:r>
            <a:r>
              <a:rPr lang="en-US" sz="1900" dirty="0"/>
              <a:t>(“logs/log.txt”)</a:t>
            </a:r>
          </a:p>
          <a:p>
            <a:pPr marL="0" indent="0">
              <a:buNone/>
            </a:pPr>
            <a:r>
              <a:rPr lang="en-US" sz="1900" dirty="0"/>
              <a:t>       .</a:t>
            </a:r>
            <a:r>
              <a:rPr lang="en-US" sz="1900" dirty="0" err="1"/>
              <a:t>CreateLogger</a:t>
            </a:r>
            <a:r>
              <a:rPr lang="en-US" sz="1900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0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figure out your unique situation and prioritize the things you care about</a:t>
            </a:r>
          </a:p>
          <a:p>
            <a:pPr marL="0" indent="0">
              <a:buNone/>
            </a:pPr>
            <a:r>
              <a:rPr lang="en-US" dirty="0"/>
              <a:t>	1 app used by 1 person or 20 apps used by 10,000 people</a:t>
            </a:r>
          </a:p>
          <a:p>
            <a:r>
              <a:rPr lang="en-US" dirty="0"/>
              <a:t>Create a plan</a:t>
            </a:r>
          </a:p>
          <a:p>
            <a:pPr marL="800100" lvl="1" indent="-342900">
              <a:buAutoNum type="alphaLcPeriod"/>
            </a:pPr>
            <a:r>
              <a:rPr lang="en-US" dirty="0"/>
              <a:t>Where are we going to log?</a:t>
            </a:r>
          </a:p>
          <a:p>
            <a:pPr marL="800100" lvl="1" indent="-342900">
              <a:buAutoNum type="alphaLcPeriod"/>
            </a:pPr>
            <a:r>
              <a:rPr lang="en-US" dirty="0"/>
              <a:t>How do we want to be notified if there are errors?</a:t>
            </a:r>
          </a:p>
          <a:p>
            <a:pPr marL="800100" lvl="1" indent="-342900">
              <a:buAutoNum type="alphaLcPeriod"/>
            </a:pPr>
            <a:r>
              <a:rPr lang="en-US" dirty="0"/>
              <a:t>How do we maintain logs so that they don’t get out of control?</a:t>
            </a:r>
          </a:p>
          <a:p>
            <a:pPr marL="800100" lvl="1" indent="-342900">
              <a:buAutoNum type="alphaLcPeriod"/>
            </a:pPr>
            <a:r>
              <a:rPr lang="en-US" dirty="0"/>
              <a:t>How do we want to consume the logs?</a:t>
            </a:r>
          </a:p>
          <a:p>
            <a:r>
              <a:rPr lang="en-US" dirty="0"/>
              <a:t>Craft a solution that fits your needs</a:t>
            </a:r>
          </a:p>
        </p:txBody>
      </p:sp>
    </p:spTree>
    <p:extLst>
      <p:ext uri="{BB962C8B-B14F-4D97-AF65-F5344CB8AC3E}">
        <p14:creationId xmlns:p14="http://schemas.microsoft.com/office/powerpoint/2010/main" val="128197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Logs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606" y="2038793"/>
            <a:ext cx="10373526" cy="4220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36875" y="6361905"/>
            <a:ext cx="745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https://blog.codeship.com/how-to-understand-logs-with-logentries/</a:t>
            </a:r>
          </a:p>
        </p:txBody>
      </p:sp>
    </p:spTree>
    <p:extLst>
      <p:ext uri="{BB962C8B-B14F-4D97-AF65-F5344CB8AC3E}">
        <p14:creationId xmlns:p14="http://schemas.microsoft.com/office/powerpoint/2010/main" val="5343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9629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https://github.com/serilog/serilog-sinks-seq</a:t>
            </a:r>
          </a:p>
        </p:txBody>
      </p:sp>
      <p:pic>
        <p:nvPicPr>
          <p:cNvPr id="1026" name="Picture 2" descr="Image result for seq with serilog structured logg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492" y="1730652"/>
            <a:ext cx="9423492" cy="442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69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http://www.github.com/korz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bkorzynski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Sr. Machine Learning Engineer – </a:t>
            </a:r>
            <a:r>
              <a:rPr lang="en-US" dirty="0"/>
              <a:t>United Shore</a:t>
            </a:r>
          </a:p>
          <a:p>
            <a:r>
              <a:rPr lang="en-US" dirty="0"/>
              <a:t>Owner of Korzynski L.L.C.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Professional Developer for </a:t>
            </a:r>
            <a:r>
              <a:rPr lang="en-US" dirty="0" smtClean="0"/>
              <a:t>10+ </a:t>
            </a:r>
            <a:r>
              <a:rPr lang="en-US" dirty="0"/>
              <a:t>years</a:t>
            </a:r>
          </a:p>
          <a:p>
            <a:pPr lvl="1"/>
            <a:r>
              <a:rPr lang="en-US" dirty="0"/>
              <a:t>Windows Forms</a:t>
            </a:r>
          </a:p>
          <a:p>
            <a:pPr lvl="1"/>
            <a:r>
              <a:rPr lang="en-US" dirty="0"/>
              <a:t>Web</a:t>
            </a:r>
          </a:p>
          <a:p>
            <a:pPr lvl="1"/>
            <a:r>
              <a:rPr lang="en-US" dirty="0"/>
              <a:t>Mobile</a:t>
            </a:r>
          </a:p>
          <a:p>
            <a:pPr lvl="1"/>
            <a:r>
              <a:rPr lang="en-US" dirty="0"/>
              <a:t>SQL Optimization</a:t>
            </a:r>
          </a:p>
          <a:p>
            <a:pPr lvl="1"/>
            <a:r>
              <a:rPr lang="en-US" dirty="0"/>
              <a:t>Data Analysis</a:t>
            </a:r>
          </a:p>
          <a:p>
            <a:pPr lvl="1"/>
            <a:r>
              <a:rPr lang="en-US" dirty="0"/>
              <a:t>Mathematics</a:t>
            </a:r>
          </a:p>
          <a:p>
            <a:pPr lvl="1"/>
            <a:r>
              <a:rPr lang="en-US" dirty="0"/>
              <a:t>Big Data</a:t>
            </a:r>
          </a:p>
          <a:p>
            <a:pPr lvl="1"/>
            <a:r>
              <a:rPr lang="en-US" dirty="0"/>
              <a:t>Cloud</a:t>
            </a:r>
          </a:p>
          <a:p>
            <a:pPr lvl="1"/>
            <a:r>
              <a:rPr lang="en-US" dirty="0"/>
              <a:t>Machine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4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Serilog</a:t>
            </a:r>
            <a:r>
              <a:rPr lang="en-US" dirty="0"/>
              <a:t>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diagnostic logging framework that is: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Easy to configure</a:t>
            </a:r>
          </a:p>
          <a:p>
            <a:pPr lvl="1"/>
            <a:r>
              <a:rPr lang="en-US" dirty="0"/>
              <a:t>Extensible</a:t>
            </a:r>
          </a:p>
          <a:p>
            <a:pPr lvl="1"/>
            <a:r>
              <a:rPr lang="en-US" dirty="0"/>
              <a:t>Lightweight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0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Serilog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Built from the ground up in .NET, not a port</a:t>
            </a:r>
          </a:p>
          <a:p>
            <a:r>
              <a:rPr lang="en-US" dirty="0"/>
              <a:t>Can write to several sources at once</a:t>
            </a:r>
          </a:p>
          <a:p>
            <a:r>
              <a:rPr lang="en-US" dirty="0"/>
              <a:t>Much less configuration than other frameworks</a:t>
            </a:r>
          </a:p>
          <a:p>
            <a:r>
              <a:rPr lang="en-US" dirty="0"/>
              <a:t>You can take as much or as little of it as you like</a:t>
            </a:r>
          </a:p>
          <a:p>
            <a:r>
              <a:rPr lang="en-US" dirty="0"/>
              <a:t>Extensible (can create your own sinks)</a:t>
            </a:r>
          </a:p>
          <a:p>
            <a:r>
              <a:rPr lang="en-US" dirty="0"/>
              <a:t>Open Source with an active community</a:t>
            </a:r>
          </a:p>
          <a:p>
            <a:r>
              <a:rPr lang="en-US" dirty="0"/>
              <a:t>Structured logging not just basic logging (more on this in a second)</a:t>
            </a:r>
          </a:p>
          <a:p>
            <a:r>
              <a:rPr lang="en-US" dirty="0"/>
              <a:t>Just gets out of your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03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Logging VS Structured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Logging</a:t>
            </a:r>
          </a:p>
          <a:p>
            <a:pPr lvl="1"/>
            <a:r>
              <a:rPr lang="en-US" dirty="0" err="1"/>
              <a:t>logger.Log</a:t>
            </a:r>
            <a:r>
              <a:rPr lang="en-US" dirty="0"/>
              <a:t>(“some message”);</a:t>
            </a:r>
          </a:p>
          <a:p>
            <a:r>
              <a:rPr lang="en-US" dirty="0"/>
              <a:t>Structured</a:t>
            </a:r>
          </a:p>
          <a:p>
            <a:pPr lvl="1"/>
            <a:r>
              <a:rPr lang="en-US" dirty="0" err="1"/>
              <a:t>logger.Information</a:t>
            </a:r>
            <a:r>
              <a:rPr lang="en-US" dirty="0"/>
              <a:t>(“some information”);</a:t>
            </a:r>
          </a:p>
          <a:p>
            <a:pPr lvl="1"/>
            <a:r>
              <a:rPr lang="en-US" dirty="0" err="1"/>
              <a:t>logger.Debug</a:t>
            </a:r>
            <a:r>
              <a:rPr lang="en-US" dirty="0"/>
              <a:t>(“some information”);</a:t>
            </a:r>
          </a:p>
          <a:p>
            <a:pPr lvl="1"/>
            <a:r>
              <a:rPr lang="en-US" dirty="0" err="1"/>
              <a:t>logger.Warning</a:t>
            </a:r>
            <a:r>
              <a:rPr lang="en-US" dirty="0"/>
              <a:t>(“some information”);</a:t>
            </a:r>
          </a:p>
          <a:p>
            <a:pPr lvl="1"/>
            <a:r>
              <a:rPr lang="en-US" dirty="0" err="1"/>
              <a:t>logger.Error</a:t>
            </a:r>
            <a:r>
              <a:rPr lang="en-US" dirty="0"/>
              <a:t>(exception, “some information”);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6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Structured </a:t>
            </a:r>
            <a:r>
              <a:rPr lang="en-US" dirty="0"/>
              <a:t>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err="1" smtClean="0"/>
              <a:t>logger.Information</a:t>
            </a:r>
            <a:r>
              <a:rPr lang="en-US" dirty="0" smtClean="0"/>
              <a:t>(“Customer {</a:t>
            </a:r>
            <a:r>
              <a:rPr lang="en-US" dirty="0" err="1" smtClean="0"/>
              <a:t>CustomerName</a:t>
            </a:r>
            <a:r>
              <a:rPr lang="en-US" dirty="0" smtClean="0"/>
              <a:t>} has been updated”, </a:t>
            </a:r>
            <a:r>
              <a:rPr lang="en-US" dirty="0" err="1" smtClean="0"/>
              <a:t>customer.Name</a:t>
            </a:r>
            <a:r>
              <a:rPr lang="en-US" dirty="0" smtClean="0"/>
              <a:t>);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/>
              <a:t>logger.Information</a:t>
            </a:r>
            <a:r>
              <a:rPr lang="en-US" dirty="0" smtClean="0"/>
              <a:t>(“Customer {</a:t>
            </a:r>
            <a:r>
              <a:rPr lang="en-US" dirty="0" err="1" smtClean="0"/>
              <a:t>CustomerId</a:t>
            </a:r>
            <a:r>
              <a:rPr lang="en-US" dirty="0" smtClean="0"/>
              <a:t>} - {</a:t>
            </a:r>
            <a:r>
              <a:rPr lang="en-US" dirty="0" err="1" smtClean="0"/>
              <a:t>CustomerName</a:t>
            </a:r>
            <a:r>
              <a:rPr lang="en-US" dirty="0"/>
              <a:t>} has been updated”, </a:t>
            </a:r>
            <a:r>
              <a:rPr lang="en-US" dirty="0" err="1" smtClean="0"/>
              <a:t>customer.Id</a:t>
            </a:r>
            <a:r>
              <a:rPr lang="en-US" dirty="0" smtClean="0"/>
              <a:t>, </a:t>
            </a:r>
            <a:r>
              <a:rPr lang="en-US" dirty="0" err="1" smtClean="0"/>
              <a:t>customer.Name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4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methods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method you use tells </a:t>
            </a:r>
            <a:r>
              <a:rPr lang="en-US" dirty="0" err="1"/>
              <a:t>Serilog</a:t>
            </a:r>
            <a:r>
              <a:rPr lang="en-US" dirty="0"/>
              <a:t> how to prioritize your events.</a:t>
            </a:r>
          </a:p>
          <a:p>
            <a:pPr lvl="1"/>
            <a:r>
              <a:rPr lang="en-US" dirty="0"/>
              <a:t>Fatal – show critical failures that crash the app</a:t>
            </a:r>
          </a:p>
          <a:p>
            <a:pPr lvl="1"/>
            <a:r>
              <a:rPr lang="en-US" dirty="0"/>
              <a:t>Error – show failures and their associated metadata</a:t>
            </a:r>
          </a:p>
          <a:p>
            <a:pPr lvl="1"/>
            <a:r>
              <a:rPr lang="en-US" dirty="0"/>
              <a:t>Warning – show possible issues</a:t>
            </a:r>
          </a:p>
          <a:p>
            <a:pPr lvl="1"/>
            <a:r>
              <a:rPr lang="en-US" dirty="0"/>
              <a:t>Information – anything contextual you want to show the person consuming the logs (e.g. got into </a:t>
            </a:r>
            <a:r>
              <a:rPr lang="en-US" dirty="0" err="1"/>
              <a:t>MethodA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Debug – meant for when you are debugging to pinpoint problems</a:t>
            </a:r>
          </a:p>
          <a:p>
            <a:pPr lvl="1"/>
            <a:r>
              <a:rPr lang="en-US" dirty="0"/>
              <a:t>Verbose – shows everything including tracing and debugging</a:t>
            </a:r>
          </a:p>
        </p:txBody>
      </p:sp>
    </p:spTree>
    <p:extLst>
      <p:ext uri="{BB962C8B-B14F-4D97-AF65-F5344CB8AC3E}">
        <p14:creationId xmlns:p14="http://schemas.microsoft.com/office/powerpoint/2010/main" val="232440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 library for writing events to a source</a:t>
            </a:r>
          </a:p>
          <a:p>
            <a:r>
              <a:rPr lang="en-US" dirty="0"/>
              <a:t>Common Ones</a:t>
            </a:r>
          </a:p>
          <a:p>
            <a:pPr lvl="1"/>
            <a:r>
              <a:rPr lang="en-US" dirty="0"/>
              <a:t>File</a:t>
            </a:r>
          </a:p>
          <a:p>
            <a:pPr lvl="1"/>
            <a:r>
              <a:rPr lang="en-US" dirty="0"/>
              <a:t>Literate (Console)</a:t>
            </a:r>
          </a:p>
          <a:p>
            <a:r>
              <a:rPr lang="en-US" dirty="0"/>
              <a:t>There is a complete list on their </a:t>
            </a:r>
            <a:r>
              <a:rPr lang="en-US" dirty="0">
                <a:hlinkClick r:id="rId2"/>
              </a:rPr>
              <a:t>GitHub</a:t>
            </a:r>
            <a:r>
              <a:rPr lang="en-US" dirty="0"/>
              <a:t> page</a:t>
            </a:r>
          </a:p>
          <a:p>
            <a:r>
              <a:rPr lang="en-US" dirty="0"/>
              <a:t>Ones I use</a:t>
            </a:r>
          </a:p>
          <a:p>
            <a:pPr lvl="1"/>
            <a:r>
              <a:rPr lang="en-US" dirty="0"/>
              <a:t>Application Insights</a:t>
            </a:r>
          </a:p>
          <a:p>
            <a:pPr lvl="1"/>
            <a:r>
              <a:rPr lang="en-US" dirty="0"/>
              <a:t>Azure Table Storage</a:t>
            </a:r>
          </a:p>
          <a:p>
            <a:pPr lvl="1"/>
            <a:r>
              <a:rPr lang="en-US" dirty="0"/>
              <a:t>File/</a:t>
            </a:r>
            <a:r>
              <a:rPr lang="en-US" dirty="0" err="1"/>
              <a:t>RollingFile</a:t>
            </a:r>
            <a:endParaRPr lang="en-US" dirty="0"/>
          </a:p>
          <a:p>
            <a:pPr lvl="1"/>
            <a:r>
              <a:rPr lang="en-US" dirty="0"/>
              <a:t>Literate Console</a:t>
            </a:r>
          </a:p>
          <a:p>
            <a:pPr lvl="1"/>
            <a:r>
              <a:rPr lang="en-US" dirty="0" err="1"/>
              <a:t>LogEntries</a:t>
            </a:r>
            <a:endParaRPr lang="en-US" dirty="0"/>
          </a:p>
          <a:p>
            <a:pPr lvl="1"/>
            <a:r>
              <a:rPr lang="en-US" dirty="0" err="1"/>
              <a:t>RabbitMQ</a:t>
            </a:r>
            <a:endParaRPr lang="en-US" dirty="0"/>
          </a:p>
          <a:p>
            <a:pPr lvl="1"/>
            <a:r>
              <a:rPr lang="en-US" dirty="0"/>
              <a:t>SQL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SEQ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8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Get Started?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4607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549</TotalTime>
  <Words>570</Words>
  <Application>Microsoft Office PowerPoint</Application>
  <PresentationFormat>Widescreen</PresentationFormat>
  <Paragraphs>115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Bookman Old Style</vt:lpstr>
      <vt:lpstr>Calibri</vt:lpstr>
      <vt:lpstr>Rockwell</vt:lpstr>
      <vt:lpstr>Damask</vt:lpstr>
      <vt:lpstr>Serilog: Logging All Grown Up</vt:lpstr>
      <vt:lpstr>About Me</vt:lpstr>
      <vt:lpstr>What is Serilog?</vt:lpstr>
      <vt:lpstr>Why Serilog?</vt:lpstr>
      <vt:lpstr>Basic Logging VS Structured Logging</vt:lpstr>
      <vt:lpstr>More Structured Logging</vt:lpstr>
      <vt:lpstr>Logging methods Explained</vt:lpstr>
      <vt:lpstr>SINKS</vt:lpstr>
      <vt:lpstr>How Do I Get Started?</vt:lpstr>
      <vt:lpstr>Take Only What You Need</vt:lpstr>
      <vt:lpstr>Customize Log Output</vt:lpstr>
      <vt:lpstr>Enrichers</vt:lpstr>
      <vt:lpstr>Create Your Own Sink</vt:lpstr>
      <vt:lpstr>ASYNCHRONOUS LOGGING</vt:lpstr>
      <vt:lpstr>Logging Strategy</vt:lpstr>
      <vt:lpstr>Consuming Logs</vt:lpstr>
      <vt:lpstr>SEQ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Serilog: Logging All Grown Up</dc:title>
  <dc:creator>Brian Korzynski</dc:creator>
  <cp:lastModifiedBy>Brian Korzynski</cp:lastModifiedBy>
  <cp:revision>58</cp:revision>
  <dcterms:created xsi:type="dcterms:W3CDTF">2017-06-02T14:46:08Z</dcterms:created>
  <dcterms:modified xsi:type="dcterms:W3CDTF">2019-10-24T19:53:34Z</dcterms:modified>
</cp:coreProperties>
</file>