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9098" autoAdjust="0"/>
  </p:normalViewPr>
  <p:slideViewPr>
    <p:cSldViewPr snapToGrid="0">
      <p:cViewPr varScale="1">
        <p:scale>
          <a:sx n="85" d="100"/>
          <a:sy n="8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2611-D248-4AF1-BDD8-D7DD2AE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7872-6461-40BD-877E-06F6B14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NuGets</a:t>
            </a:r>
            <a:endParaRPr lang="en-US" dirty="0"/>
          </a:p>
          <a:p>
            <a:pPr lvl="1"/>
            <a:r>
              <a:rPr lang="en-US" dirty="0" err="1"/>
              <a:t>Serilog.Sinks.Async</a:t>
            </a:r>
            <a:r>
              <a:rPr lang="en-US" dirty="0"/>
              <a:t> – provides asynchronous wrapper for </a:t>
            </a:r>
            <a:r>
              <a:rPr lang="en-US" dirty="0" err="1"/>
              <a:t>Serilog</a:t>
            </a:r>
            <a:r>
              <a:rPr lang="en-US" dirty="0"/>
              <a:t> sinks (delegated to work on a background thread)</a:t>
            </a:r>
          </a:p>
          <a:p>
            <a:pPr lvl="1"/>
            <a:r>
              <a:rPr lang="en-US" dirty="0" err="1"/>
              <a:t>Serilog.Sinks.AsyncRollingFile</a:t>
            </a:r>
            <a:r>
              <a:rPr lang="en-US" dirty="0"/>
              <a:t> – provides better asynchronous handling of log files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1900" dirty="0" err="1"/>
              <a:t>Log.Logger</a:t>
            </a:r>
            <a:r>
              <a:rPr lang="en-US" sz="1900" dirty="0"/>
              <a:t> = new </a:t>
            </a:r>
            <a:r>
              <a:rPr lang="en-US" sz="1900" dirty="0" err="1"/>
              <a:t>LoggerConfiguration</a:t>
            </a:r>
            <a:r>
              <a:rPr lang="en-US" sz="1900" dirty="0"/>
              <a:t>()  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 =&gt; </a:t>
            </a:r>
            <a:r>
              <a:rPr lang="en-US" sz="1900" dirty="0" err="1"/>
              <a:t>x.LiterateConsole</a:t>
            </a:r>
            <a:r>
              <a:rPr lang="en-US" sz="1900" dirty="0"/>
              <a:t>()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WriteTo.Async</a:t>
            </a:r>
            <a:r>
              <a:rPr lang="en-US" sz="1900" dirty="0"/>
              <a:t>(x=&gt;</a:t>
            </a:r>
            <a:r>
              <a:rPr lang="en-US" sz="1900" dirty="0" err="1"/>
              <a:t>x.RollingFile</a:t>
            </a:r>
            <a:r>
              <a:rPr lang="en-US" sz="1900" dirty="0"/>
              <a:t>(“logs/log.txt”)</a:t>
            </a:r>
          </a:p>
          <a:p>
            <a:pPr marL="0" indent="0">
              <a:buNone/>
            </a:pPr>
            <a:r>
              <a:rPr lang="en-US" sz="1900" dirty="0"/>
              <a:t>       .</a:t>
            </a:r>
            <a:r>
              <a:rPr lang="en-US" sz="1900" dirty="0" err="1"/>
              <a:t>CreateLogger</a:t>
            </a:r>
            <a:r>
              <a:rPr lang="en-US" sz="19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Senior Architect – United Shore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Professional Developer for 9+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.NET,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 (Console)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485</TotalTime>
  <Words>611</Words>
  <Application>Microsoft Office PowerPoint</Application>
  <PresentationFormat>Widescreen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Serilog: Logging All Grown Up</vt:lpstr>
      <vt:lpstr>About Me</vt:lpstr>
      <vt:lpstr>What is Serilog?</vt:lpstr>
      <vt:lpstr>Why Serilog?</vt:lpstr>
      <vt:lpstr>Basic Logging VS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Logging Strategy</vt:lpstr>
      <vt:lpstr>Consuming Logs</vt:lpstr>
      <vt:lpstr>ASYNCHRONOUS LOGGING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56</cp:revision>
  <dcterms:created xsi:type="dcterms:W3CDTF">2017-06-02T14:46:08Z</dcterms:created>
  <dcterms:modified xsi:type="dcterms:W3CDTF">2018-10-09T21:31:54Z</dcterms:modified>
</cp:coreProperties>
</file>