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9098" autoAdjust="0"/>
  </p:normalViewPr>
  <p:slideViewPr>
    <p:cSldViewPr snapToGrid="0">
      <p:cViewPr varScale="1">
        <p:scale>
          <a:sx n="85" d="100"/>
          <a:sy n="85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C1D8-3506-41E4-96D2-5486DC5DE0A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58FF-9FC9-4FAD-9056-CE7C3B10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Multiple Sinks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ilog/serilog/wiki/Provided-Sin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: Logging All Grown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67276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format of the messages if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WriteTo.RollingFile</a:t>
            </a:r>
            <a:r>
              <a:rPr lang="en-US" dirty="0"/>
              <a:t>(“log-{Date}.txt”, </a:t>
            </a:r>
            <a:r>
              <a:rPr lang="en-US" dirty="0" err="1"/>
              <a:t>outputTemplate</a:t>
            </a:r>
            <a:r>
              <a:rPr lang="en-US" dirty="0"/>
              <a:t>: “{</a:t>
            </a:r>
            <a:r>
              <a:rPr lang="en-US" dirty="0" err="1"/>
              <a:t>Timestamp:yyyy-MM-dd</a:t>
            </a:r>
            <a:r>
              <a:rPr lang="en-US" dirty="0"/>
              <a:t> </a:t>
            </a:r>
            <a:r>
              <a:rPr lang="en-US" dirty="0" err="1"/>
              <a:t>HH:mm:ss.fff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} [{Level}] {Message}{</a:t>
            </a:r>
            <a:r>
              <a:rPr lang="en-US" dirty="0" err="1"/>
              <a:t>NewLine</a:t>
            </a:r>
            <a:r>
              <a:rPr lang="en-US" dirty="0"/>
              <a:t>}{Exception}”)</a:t>
            </a:r>
          </a:p>
        </p:txBody>
      </p:sp>
    </p:spTree>
    <p:extLst>
      <p:ext uri="{BB962C8B-B14F-4D97-AF65-F5344CB8AC3E}">
        <p14:creationId xmlns:p14="http://schemas.microsoft.com/office/powerpoint/2010/main" val="73739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add contextual metadata with each log entry</a:t>
            </a:r>
          </a:p>
          <a:p>
            <a:r>
              <a:rPr lang="en-US" dirty="0"/>
              <a:t>Add the Machine Name to the entry line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Enrich.WithMachineName</a:t>
            </a:r>
            <a:r>
              <a:rPr lang="en-US" dirty="0"/>
              <a:t>().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Add custom properties (will show in a bit)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.</a:t>
            </a:r>
            <a:r>
              <a:rPr lang="en-US" dirty="0" err="1"/>
              <a:t>Enrich.WithProperty</a:t>
            </a:r>
            <a:r>
              <a:rPr lang="en-US" dirty="0"/>
              <a:t>("Version", "1.0.0").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3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465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figure out your unique situation and prioritize the things you care about</a:t>
            </a:r>
          </a:p>
          <a:p>
            <a:pPr marL="0" indent="0">
              <a:buNone/>
            </a:pPr>
            <a:r>
              <a:rPr lang="en-US" dirty="0"/>
              <a:t>	1 app used by 1 person or 20 apps used by 10,000 people</a:t>
            </a:r>
          </a:p>
          <a:p>
            <a:r>
              <a:rPr lang="en-US" dirty="0"/>
              <a:t>Create a plan</a:t>
            </a:r>
          </a:p>
          <a:p>
            <a:pPr marL="800100" lvl="1" indent="-342900">
              <a:buAutoNum type="alphaLcPeriod"/>
            </a:pPr>
            <a:r>
              <a:rPr lang="en-US" dirty="0"/>
              <a:t>Where are we going to log?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be notified if there are errors?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maintain logs so that they don’t get out of control?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consume the logs?</a:t>
            </a:r>
          </a:p>
          <a:p>
            <a:r>
              <a:rPr lang="en-US" dirty="0"/>
              <a:t>Craft a solution that fits your needs</a:t>
            </a:r>
          </a:p>
        </p:txBody>
      </p:sp>
    </p:spTree>
    <p:extLst>
      <p:ext uri="{BB962C8B-B14F-4D97-AF65-F5344CB8AC3E}">
        <p14:creationId xmlns:p14="http://schemas.microsoft.com/office/powerpoint/2010/main" val="128197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Logs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6" y="2038793"/>
            <a:ext cx="10373526" cy="42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875" y="6361905"/>
            <a:ext cx="745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https://blog.codeship.com/how-to-understand-logs-with-logentries/</a:t>
            </a:r>
          </a:p>
        </p:txBody>
      </p:sp>
    </p:spTree>
    <p:extLst>
      <p:ext uri="{BB962C8B-B14F-4D97-AF65-F5344CB8AC3E}">
        <p14:creationId xmlns:p14="http://schemas.microsoft.com/office/powerpoint/2010/main" val="53438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2611-D248-4AF1-BDD8-D7DD2AE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7872-6461-40BD-877E-06F6B14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&amp; ASP .NET Core</a:t>
            </a:r>
          </a:p>
          <a:p>
            <a:r>
              <a:rPr lang="en-US" dirty="0"/>
              <a:t>Asynchronous Logging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http://www.github.com/korz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bkorzynski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Senior Architect – United Shore</a:t>
            </a:r>
          </a:p>
          <a:p>
            <a:r>
              <a:rPr lang="en-US" dirty="0"/>
              <a:t>Owner of Korzynski L.L.C.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Professional Developer for 9+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Cloud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diagnostic logging framework that is: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configure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from the ground up in .NET, not a port</a:t>
            </a:r>
          </a:p>
          <a:p>
            <a:r>
              <a:rPr lang="en-US" dirty="0"/>
              <a:t>Can write to several sources at once</a:t>
            </a:r>
          </a:p>
          <a:p>
            <a:r>
              <a:rPr lang="en-US" dirty="0"/>
              <a:t>Much less configuration than other frameworks</a:t>
            </a:r>
          </a:p>
          <a:p>
            <a:r>
              <a:rPr lang="en-US" dirty="0"/>
              <a:t>You can take as much or as little of it as you like</a:t>
            </a:r>
          </a:p>
          <a:p>
            <a:r>
              <a:rPr lang="en-US" dirty="0"/>
              <a:t>Extensible (can create your own sinks)</a:t>
            </a:r>
          </a:p>
          <a:p>
            <a:r>
              <a:rPr lang="en-US" dirty="0"/>
              <a:t>Open Source with an active community</a:t>
            </a:r>
          </a:p>
          <a:p>
            <a:r>
              <a:rPr lang="en-US" dirty="0"/>
              <a:t>Structured logging not just basic logging (more on this in a second)</a:t>
            </a:r>
          </a:p>
          <a:p>
            <a:r>
              <a:rPr lang="en-US" dirty="0"/>
              <a:t>Just gets out of your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Logging VS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Logging</a:t>
            </a:r>
          </a:p>
          <a:p>
            <a:pPr lvl="1"/>
            <a:r>
              <a:rPr lang="en-US" dirty="0" err="1"/>
              <a:t>logger.Log</a:t>
            </a:r>
            <a:r>
              <a:rPr lang="en-US" dirty="0"/>
              <a:t>(“some message”);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 err="1"/>
              <a:t>logger.Information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logger.Debug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logger.Warning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logger.Error</a:t>
            </a:r>
            <a:r>
              <a:rPr lang="en-US" dirty="0"/>
              <a:t>(exception, “some information”);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you use tells </a:t>
            </a:r>
            <a:r>
              <a:rPr lang="en-US" dirty="0" err="1"/>
              <a:t>Serilog</a:t>
            </a:r>
            <a:r>
              <a:rPr lang="en-US" dirty="0"/>
              <a:t> how to prioritize your events.</a:t>
            </a:r>
          </a:p>
          <a:p>
            <a:pPr lvl="1"/>
            <a:r>
              <a:rPr lang="en-US" dirty="0"/>
              <a:t>Fatal – show critical failures that crash the app</a:t>
            </a:r>
          </a:p>
          <a:p>
            <a:pPr lvl="1"/>
            <a:r>
              <a:rPr lang="en-US" dirty="0"/>
              <a:t>Error – show failures and their associated metadata</a:t>
            </a:r>
          </a:p>
          <a:p>
            <a:pPr lvl="1"/>
            <a:r>
              <a:rPr lang="en-US" dirty="0"/>
              <a:t>Warning – show possible issues</a:t>
            </a:r>
          </a:p>
          <a:p>
            <a:pPr lvl="1"/>
            <a:r>
              <a:rPr lang="en-US" dirty="0"/>
              <a:t>Information – anything contextual you want to show the person consuming the logs (e.g. got into </a:t>
            </a:r>
            <a:r>
              <a:rPr lang="en-US" dirty="0" err="1"/>
              <a:t>MethodA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 – meant for when you are debugging to pinpoint problems</a:t>
            </a:r>
          </a:p>
          <a:p>
            <a:pPr lvl="1"/>
            <a:r>
              <a:rPr lang="en-US" dirty="0"/>
              <a:t>Verbose – shows everything including 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3244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library for writing events to a source</a:t>
            </a:r>
          </a:p>
          <a:p>
            <a:r>
              <a:rPr lang="en-US" dirty="0"/>
              <a:t>Common Ones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Literate (Console)</a:t>
            </a:r>
          </a:p>
          <a:p>
            <a:r>
              <a:rPr lang="en-US" dirty="0"/>
              <a:t>There is a complete list on their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Ones I use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Table Storage</a:t>
            </a:r>
          </a:p>
          <a:p>
            <a:pPr lvl="1"/>
            <a:r>
              <a:rPr lang="en-US" dirty="0"/>
              <a:t>File/</a:t>
            </a:r>
            <a:r>
              <a:rPr lang="en-US" dirty="0" err="1"/>
              <a:t>RollingFile</a:t>
            </a:r>
            <a:endParaRPr lang="en-US" dirty="0"/>
          </a:p>
          <a:p>
            <a:pPr lvl="1"/>
            <a:r>
              <a:rPr lang="en-US" dirty="0"/>
              <a:t>Literate Console</a:t>
            </a:r>
          </a:p>
          <a:p>
            <a:pPr lvl="1"/>
            <a:r>
              <a:rPr lang="en-US" dirty="0" err="1"/>
              <a:t>LogEntries</a:t>
            </a:r>
            <a:endParaRPr lang="en-US" dirty="0"/>
          </a:p>
          <a:p>
            <a:pPr lvl="1"/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607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Only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3152"/>
            <a:ext cx="10353762" cy="3695136"/>
          </a:xfrm>
        </p:spPr>
        <p:txBody>
          <a:bodyPr/>
          <a:lstStyle/>
          <a:p>
            <a:r>
              <a:rPr lang="en-US" dirty="0"/>
              <a:t>Just add sinks and configuration for the sources that you care about, which makes it very lightweight</a:t>
            </a:r>
          </a:p>
          <a:p>
            <a:pPr marL="457200" lvl="1" indent="0">
              <a:buNone/>
            </a:pPr>
            <a:r>
              <a:rPr lang="en-US" dirty="0"/>
              <a:t>E.g. not forcing me to download the Azure libraries if I just want to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62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429</TotalTime>
  <Words>542</Words>
  <Application>Microsoft Office PowerPoint</Application>
  <PresentationFormat>Widescreen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Serilog: Logging All Grown Up</vt:lpstr>
      <vt:lpstr>About Me</vt:lpstr>
      <vt:lpstr>What is Serilog?</vt:lpstr>
      <vt:lpstr>Why Serilog?</vt:lpstr>
      <vt:lpstr>Basic Logging VS Structured Logging</vt:lpstr>
      <vt:lpstr>Logging methods Explained</vt:lpstr>
      <vt:lpstr>SINKS</vt:lpstr>
      <vt:lpstr>How Do I Get Started?</vt:lpstr>
      <vt:lpstr>Take Only What You Need</vt:lpstr>
      <vt:lpstr>Customize Log Output</vt:lpstr>
      <vt:lpstr>Enrichers</vt:lpstr>
      <vt:lpstr>Create Your Own Sink</vt:lpstr>
      <vt:lpstr>Logging Strategy</vt:lpstr>
      <vt:lpstr>Consuming Logs</vt:lpstr>
      <vt:lpstr>Advanced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Serilog: Logging All Grown Up</dc:title>
  <dc:creator>Brian Korzynski</dc:creator>
  <cp:lastModifiedBy>Brian Korzynski</cp:lastModifiedBy>
  <cp:revision>53</cp:revision>
  <dcterms:created xsi:type="dcterms:W3CDTF">2017-06-02T14:46:08Z</dcterms:created>
  <dcterms:modified xsi:type="dcterms:W3CDTF">2018-02-20T17:59:57Z</dcterms:modified>
</cp:coreProperties>
</file>