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34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0805" y="-1905"/>
            <a:ext cx="12522835" cy="68707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Текстовое поле 2"/>
          <p:cNvSpPr txBox="1"/>
          <p:nvPr/>
        </p:nvSpPr>
        <p:spPr>
          <a:xfrm>
            <a:off x="2827020" y="314325"/>
            <a:ext cx="6537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Диаграмма классов</a:t>
            </a:r>
            <a:endParaRPr lang="ru-RU" sz="36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2" name="Изображение 1" descr="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" y="1250315"/>
            <a:ext cx="6082665" cy="5239385"/>
          </a:xfrm>
          <a:prstGeom prst="rect">
            <a:avLst/>
          </a:prstGeom>
        </p:spPr>
      </p:pic>
      <p:sp>
        <p:nvSpPr>
          <p:cNvPr id="4" name="Текстовое поле 3"/>
          <p:cNvSpPr txBox="1"/>
          <p:nvPr/>
        </p:nvSpPr>
        <p:spPr>
          <a:xfrm>
            <a:off x="7082155" y="1250315"/>
            <a:ext cx="39103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 sz="3600"/>
              <a:t>Классы для </a:t>
            </a:r>
            <a:r>
              <a:rPr lang="en-US" altLang="ru-RU" sz="3600"/>
              <a:t>Entity</a:t>
            </a:r>
            <a:endParaRPr lang="en-US" altLang="ru-RU" sz="360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7230110" y="3547745"/>
            <a:ext cx="39103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 sz="3600"/>
              <a:t>Классы форм</a:t>
            </a:r>
            <a:endParaRPr lang="en-US" altLang="ru-RU"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Текстовое поле 2"/>
          <p:cNvSpPr txBox="1"/>
          <p:nvPr/>
        </p:nvSpPr>
        <p:spPr>
          <a:xfrm>
            <a:off x="1145540" y="335915"/>
            <a:ext cx="110896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Диаграмма последовательности</a:t>
            </a:r>
            <a:endParaRPr lang="ru-RU" sz="36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8" name="Изображение 7" descr="DiagramS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1865" y="1120140"/>
            <a:ext cx="663321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Текстовое поле 2"/>
          <p:cNvSpPr txBox="1"/>
          <p:nvPr/>
        </p:nvSpPr>
        <p:spPr>
          <a:xfrm>
            <a:off x="1145540" y="335915"/>
            <a:ext cx="110896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Диаграмма последовательности</a:t>
            </a:r>
            <a:endParaRPr lang="ru-RU" sz="36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2" name="Изображение 1" descr="DiagramS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1548130"/>
            <a:ext cx="9380855" cy="42227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5280" y="238125"/>
            <a:ext cx="8508365" cy="63811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Текстовое поле 4"/>
          <p:cNvSpPr txBox="1"/>
          <p:nvPr/>
        </p:nvSpPr>
        <p:spPr>
          <a:xfrm>
            <a:off x="153035" y="1353185"/>
            <a:ext cx="1188593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uk-UA" sz="3200"/>
              <a:t>Сегодня интернет-магазины очень популярны, их рассматривают и как площадка для увеличения объемов продаж, и для создания бизнеса с нуля. При этом действительно полезной информации о том, что такое интернет-магазин, зачем он нужен, из чего он состоит, как организовать его работу и о многих других важных нюансах, найти на просторах Интернета практически невозможно.</a:t>
            </a:r>
            <a:endParaRPr lang="en-US" altLang="uk-UA" sz="3200"/>
          </a:p>
          <a:p>
            <a:r>
              <a:rPr lang="en-US" altLang="uk-UA" sz="3200"/>
              <a:t>права в том, что сегодня интернет-магазин - это модное понятие, такое же, как, например, стартап.</a:t>
            </a:r>
            <a:endParaRPr lang="en-US" altLang="uk-UA" sz="3200"/>
          </a:p>
          <a:p>
            <a:endParaRPr lang="en-US" altLang="uk-UA" sz="320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52170" y="530225"/>
            <a:ext cx="109594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 sz="4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Курсовой проект на тему: «Книжный магазин»</a:t>
            </a:r>
            <a:endParaRPr lang="ru-RU" altLang="ru-RU" sz="40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29845" y="-63500"/>
            <a:ext cx="12132310" cy="680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4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ru-RU" sz="4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</a:t>
            </a:r>
            <a:r>
              <a:rPr lang="ru-RU" altLang="en-US" sz="4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охранять следующую информацию о книгах:</a:t>
            </a:r>
            <a:endParaRPr lang="ru-RU" altLang="en-US" sz="44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r>
              <a:rPr lang="ru-RU" altLang="en-US" sz="3200"/>
              <a:t> - название книги</a:t>
            </a:r>
            <a:r>
              <a:rPr lang="en-US" altLang="ru-RU" sz="3200"/>
              <a:t>, </a:t>
            </a:r>
            <a:r>
              <a:rPr lang="ru-RU" altLang="en-US" sz="3200"/>
              <a:t>ФИО автора</a:t>
            </a:r>
            <a:r>
              <a:rPr lang="en-US" altLang="ru-RU" sz="3200"/>
              <a:t>, </a:t>
            </a:r>
            <a:r>
              <a:rPr lang="ru-RU" altLang="en-US" sz="3200"/>
              <a:t>название издательства</a:t>
            </a:r>
            <a:r>
              <a:rPr lang="en-US" altLang="ru-RU" sz="3200"/>
              <a:t>, </a:t>
            </a:r>
            <a:r>
              <a:rPr lang="ru-RU" altLang="en-US" sz="3200"/>
              <a:t>количество страниц</a:t>
            </a:r>
            <a:r>
              <a:rPr lang="en-US" altLang="ru-RU" sz="3200"/>
              <a:t>, </a:t>
            </a:r>
            <a:r>
              <a:rPr lang="ru-RU" altLang="en-US" sz="3200"/>
              <a:t> жанр</a:t>
            </a:r>
            <a:r>
              <a:rPr lang="en-US" altLang="ru-RU" sz="3200"/>
              <a:t>, </a:t>
            </a:r>
            <a:r>
              <a:rPr lang="ru-RU" altLang="en-US" sz="3200"/>
              <a:t>год издания</a:t>
            </a:r>
            <a:r>
              <a:rPr lang="en-US" altLang="ru-RU" sz="3200"/>
              <a:t>, </a:t>
            </a:r>
            <a:r>
              <a:rPr lang="ru-RU" altLang="en-US" sz="3200"/>
              <a:t>себестоимость цена</a:t>
            </a:r>
            <a:r>
              <a:rPr lang="en-US" altLang="ru-RU" sz="3200"/>
              <a:t>, </a:t>
            </a:r>
            <a:r>
              <a:rPr lang="ru-RU" altLang="en-US" sz="3200"/>
              <a:t>для продажи</a:t>
            </a:r>
            <a:endParaRPr lang="ru-RU" altLang="en-US" sz="3200"/>
          </a:p>
          <a:p>
            <a:r>
              <a:rPr lang="ru-RU" altLang="en-US" sz="3200"/>
              <a:t> </a:t>
            </a:r>
            <a:r>
              <a:rPr lang="ru-RU" altLang="en-US" sz="4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Приложение должно позволять:</a:t>
            </a:r>
            <a:endParaRPr lang="ru-RU" altLang="en-US" sz="44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r>
              <a:rPr lang="ru-RU" altLang="en-US" sz="3200"/>
              <a:t>- добавлять книги</a:t>
            </a:r>
            <a:endParaRPr lang="ru-RU" altLang="en-US" sz="3200"/>
          </a:p>
          <a:p>
            <a:r>
              <a:rPr lang="ru-RU" altLang="en-US" sz="3200"/>
              <a:t>- удалять книги</a:t>
            </a:r>
            <a:endParaRPr lang="ru-RU" altLang="en-US" sz="3200"/>
          </a:p>
          <a:p>
            <a:r>
              <a:rPr lang="ru-RU" altLang="en-US" sz="3200"/>
              <a:t>- редактировать параметры книг</a:t>
            </a:r>
            <a:endParaRPr lang="ru-RU" altLang="en-US" sz="3200"/>
          </a:p>
          <a:p>
            <a:endParaRPr lang="ru-RU" altLang="en-US" sz="3200"/>
          </a:p>
          <a:p>
            <a:r>
              <a:rPr lang="ru-RU" altLang="en-US" sz="3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Приложение должно предоставить функциональность с сортировки книг по разным параметрам</a:t>
            </a:r>
            <a:endParaRPr lang="ru-RU" altLang="en-US" sz="3200"/>
          </a:p>
          <a:p>
            <a:endParaRPr lang="ru-RU" altLang="en-US" sz="3200"/>
          </a:p>
          <a:p>
            <a:r>
              <a:rPr lang="ru-RU" altLang="en-US" sz="3200"/>
              <a:t> </a:t>
            </a:r>
            <a:r>
              <a:rPr lang="ru-RU" altLang="en-US" sz="3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Необходимо предусмотреть возможность входа по логину и паролю</a:t>
            </a:r>
            <a:endParaRPr lang="ru-RU" altLang="en-US" sz="3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Текстовое поле 2"/>
          <p:cNvSpPr txBox="1"/>
          <p:nvPr/>
        </p:nvSpPr>
        <p:spPr>
          <a:xfrm>
            <a:off x="178435" y="119380"/>
            <a:ext cx="1183513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ru-RU" altLang="en-US" sz="28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Приложение должно иметь интуитивно понятный и привлекательный интерфейс. Проектирование интерфейса происходило на платформе Windows Forms.</a:t>
            </a:r>
            <a:endParaRPr lang="ru-RU" altLang="en-US" sz="28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1873250" y="1439545"/>
            <a:ext cx="84455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44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Интерфейс формы SignIn</a:t>
            </a:r>
            <a:endParaRPr lang="ru-RU" altLang="en-US" sz="44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5" name="Изображение 4" descr="Sign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915" y="2271395"/>
            <a:ext cx="2844165" cy="4396105"/>
          </a:xfrm>
          <a:prstGeom prst="rect">
            <a:avLst/>
          </a:prstGeom>
        </p:spPr>
      </p:pic>
      <p:sp>
        <p:nvSpPr>
          <p:cNvPr id="6" name="Текстовое поле 5"/>
          <p:cNvSpPr txBox="1"/>
          <p:nvPr/>
        </p:nvSpPr>
        <p:spPr>
          <a:xfrm>
            <a:off x="3423920" y="2271395"/>
            <a:ext cx="521779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Два поля для ввода логина  и пароля </a:t>
            </a:r>
            <a:endParaRPr lang="ru-RU" altLang="ru-RU" sz="28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endParaRPr lang="ru-RU" altLang="ru-RU" sz="28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r>
              <a:rPr lang="ru-RU" altLang="ru-RU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Кнопка «</a:t>
            </a:r>
            <a:r>
              <a:rPr lang="ru-RU" altLang="ru-RU" sz="2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sym typeface="+mn-ea"/>
              </a:rPr>
              <a:t>авторизоваться</a:t>
            </a:r>
            <a:r>
              <a:rPr lang="ru-RU" altLang="ru-RU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»</a:t>
            </a:r>
            <a:endParaRPr lang="ru-RU" altLang="ru-RU" sz="28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sym typeface="+mn-ea"/>
            </a:endParaRPr>
          </a:p>
          <a:p>
            <a:endParaRPr lang="ru-RU" altLang="ru-RU" sz="28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sym typeface="+mn-ea"/>
            </a:endParaRPr>
          </a:p>
          <a:p>
            <a:r>
              <a:rPr lang="ru-RU" altLang="ru-RU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Если у пользователя нету аккаунта, он может зарегистрироваться, нажав кнопку «</a:t>
            </a:r>
            <a:r>
              <a:rPr lang="ru-RU" altLang="ru-RU" sz="2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Создать</a:t>
            </a:r>
            <a:r>
              <a:rPr lang="ru-RU" altLang="ru-RU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»</a:t>
            </a:r>
            <a:endParaRPr lang="ru-RU" altLang="ru-RU" sz="28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8" name="Изображение 7" descr="Registra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3970" y="2318385"/>
            <a:ext cx="2758440" cy="43027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Текстовое поле 3"/>
          <p:cNvSpPr txBox="1"/>
          <p:nvPr/>
        </p:nvSpPr>
        <p:spPr>
          <a:xfrm>
            <a:off x="1873250" y="186055"/>
            <a:ext cx="84455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44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Интерфейс формы </a:t>
            </a:r>
            <a:r>
              <a:rPr lang="en-US" altLang="ru-RU" sz="44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Main</a:t>
            </a:r>
            <a:endParaRPr lang="en-US" altLang="ru-RU" sz="44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240" y="1090295"/>
            <a:ext cx="7387590" cy="4740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Текстовое поле 8"/>
          <p:cNvSpPr txBox="1"/>
          <p:nvPr/>
        </p:nvSpPr>
        <p:spPr>
          <a:xfrm>
            <a:off x="7807325" y="1090295"/>
            <a:ext cx="416306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1</a:t>
            </a:r>
            <a:r>
              <a:rPr lang="ru-RU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,2</a:t>
            </a:r>
            <a:r>
              <a:rPr lang="ru-RU" altLang="en-US" sz="2800" b="1"/>
              <a:t> </a:t>
            </a:r>
            <a:r>
              <a:rPr lang="en-US" altLang="ru-RU" sz="2800" b="1"/>
              <a:t>- </a:t>
            </a:r>
            <a:r>
              <a:rPr lang="ru-RU" altLang="ru-RU" sz="2800" b="1"/>
              <a:t>Выбрать книгу</a:t>
            </a:r>
            <a:endParaRPr lang="ru-RU" altLang="ru-RU" sz="2800" b="1"/>
          </a:p>
          <a:p>
            <a:r>
              <a:rPr lang="ru-RU" altLang="ru-RU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3</a:t>
            </a:r>
            <a:r>
              <a:rPr lang="ru-RU" altLang="ru-RU" sz="2800" b="1"/>
              <a:t> - Заказать</a:t>
            </a:r>
            <a:endParaRPr lang="ru-RU" altLang="ru-RU" sz="2800" b="1"/>
          </a:p>
          <a:p>
            <a:r>
              <a:rPr lang="ru-RU" altLang="ru-RU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4 </a:t>
            </a:r>
            <a:r>
              <a:rPr lang="ru-RU" altLang="ru-RU" sz="2800" b="1"/>
              <a:t>- Поля для заказа(Город, номер почты, номер телефона)</a:t>
            </a:r>
            <a:endParaRPr lang="ru-RU" altLang="ru-RU" sz="2800" b="1"/>
          </a:p>
          <a:p>
            <a:r>
              <a:rPr lang="ru-RU" altLang="ru-RU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5 </a:t>
            </a:r>
            <a:r>
              <a:rPr lang="ru-RU" altLang="ru-RU" sz="2800" b="1"/>
              <a:t>- сортировка товаров</a:t>
            </a:r>
            <a:endParaRPr lang="ru-RU" altLang="ru-RU" sz="2800" b="1"/>
          </a:p>
          <a:p>
            <a:r>
              <a:rPr lang="ru-RU" altLang="ru-RU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6</a:t>
            </a:r>
            <a:r>
              <a:rPr lang="ru-RU" altLang="ru-RU" sz="2800" b="1"/>
              <a:t> - выйти из аккаунта</a:t>
            </a:r>
            <a:endParaRPr lang="ru-RU" altLang="ru-RU" sz="2800" b="1"/>
          </a:p>
          <a:p>
            <a:r>
              <a:rPr lang="ru-RU" altLang="ru-RU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7</a:t>
            </a:r>
            <a:r>
              <a:rPr lang="ru-RU" altLang="ru-RU" sz="2800" b="1"/>
              <a:t> - кнопка купить</a:t>
            </a:r>
            <a:endParaRPr lang="ru-RU" altLang="ru-RU" sz="28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Текстовое поле 3"/>
          <p:cNvSpPr txBox="1"/>
          <p:nvPr/>
        </p:nvSpPr>
        <p:spPr>
          <a:xfrm>
            <a:off x="1873250" y="186055"/>
            <a:ext cx="84455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44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Интерфейс формы </a:t>
            </a:r>
            <a:r>
              <a:rPr lang="en-US" altLang="ru-RU" sz="44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Admin</a:t>
            </a:r>
            <a:endParaRPr lang="en-US" altLang="ru-RU" sz="44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2" name="Изображение 1" descr="Adm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350" y="1406525"/>
            <a:ext cx="7339965" cy="4681220"/>
          </a:xfrm>
          <a:prstGeom prst="rect">
            <a:avLst/>
          </a:prstGeom>
        </p:spPr>
      </p:pic>
      <p:sp>
        <p:nvSpPr>
          <p:cNvPr id="3" name="Текстовое поле 2"/>
          <p:cNvSpPr txBox="1"/>
          <p:nvPr/>
        </p:nvSpPr>
        <p:spPr>
          <a:xfrm>
            <a:off x="7565390" y="1406525"/>
            <a:ext cx="440499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 sz="2800" b="1"/>
              <a:t>Первый раздрел (продажи)</a:t>
            </a:r>
            <a:endParaRPr lang="ru-RU" altLang="ru-RU" sz="2800" b="1"/>
          </a:p>
          <a:p>
            <a:r>
              <a:rPr lang="ru-RU" altLang="ru-RU" sz="2800" b="1"/>
              <a:t>содержит все продажи и статистику продаж за год по месяцам (Год выбирается в комбобоксе )</a:t>
            </a:r>
            <a:endParaRPr lang="ru-RU" altLang="ru-RU" sz="28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Текстовое поле 3"/>
          <p:cNvSpPr txBox="1"/>
          <p:nvPr/>
        </p:nvSpPr>
        <p:spPr>
          <a:xfrm>
            <a:off x="1873250" y="186055"/>
            <a:ext cx="84455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44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Интерфейс формы </a:t>
            </a:r>
            <a:r>
              <a:rPr lang="en-US" altLang="ru-RU" sz="44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Admin</a:t>
            </a:r>
            <a:endParaRPr lang="en-US" altLang="ru-RU" sz="44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299720" y="954405"/>
            <a:ext cx="112509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 sz="2800" b="1"/>
              <a:t>Второй раздел предназначен для добавления, редактирования и удаление товаров(книг)</a:t>
            </a:r>
            <a:endParaRPr lang="ru-RU" altLang="ru-RU" sz="2800" b="1"/>
          </a:p>
        </p:txBody>
      </p:sp>
      <p:pic>
        <p:nvPicPr>
          <p:cNvPr id="5" name="Изображение 4" descr="Book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05" y="2012950"/>
            <a:ext cx="7395210" cy="4716780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120" y="1849120"/>
            <a:ext cx="2249170" cy="48806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Текстовое поле 3"/>
          <p:cNvSpPr txBox="1"/>
          <p:nvPr/>
        </p:nvSpPr>
        <p:spPr>
          <a:xfrm>
            <a:off x="621030" y="186055"/>
            <a:ext cx="109505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sz="44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Проектирование  базы данных</a:t>
            </a:r>
            <a:endParaRPr lang="ru-RU" sz="44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621030" y="1156970"/>
            <a:ext cx="1067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В этом приложении работа ведется с СУБД Microsoft SQL Server.</a:t>
            </a:r>
            <a:endParaRPr lang="ru-RU" altLang="en-US" sz="28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54" name="Изображение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3140" y="2030095"/>
            <a:ext cx="3256280" cy="46456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" name="Изображение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30" y="3274695"/>
            <a:ext cx="5290820" cy="34753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Текстовое поле 6"/>
          <p:cNvSpPr txBox="1"/>
          <p:nvPr/>
        </p:nvSpPr>
        <p:spPr>
          <a:xfrm>
            <a:off x="503555" y="1891030"/>
            <a:ext cx="795909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800"/>
              <a:t>В базу данных добавил 4 таблицы, которые будут хранить информацию о книгах,корзине, продажах, пользователях</a:t>
            </a:r>
            <a:endParaRPr lang="ru-RU" alt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Текстовое поле 2"/>
          <p:cNvSpPr txBox="1"/>
          <p:nvPr/>
        </p:nvSpPr>
        <p:spPr>
          <a:xfrm>
            <a:off x="781685" y="196850"/>
            <a:ext cx="106286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Диаграмма вариантов использования</a:t>
            </a:r>
            <a:endParaRPr lang="ru-RU" sz="36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5" name="Изображение 7" descr="UseCase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3715" y="935355"/>
            <a:ext cx="8163560" cy="562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1947</Words>
  <Application>WPS Presentation</Application>
  <PresentationFormat>Широкоэкранный</PresentationFormat>
  <Paragraphs>63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9" baseType="lpstr">
      <vt:lpstr>Arial</vt:lpstr>
      <vt:lpstr>SimSun</vt:lpstr>
      <vt:lpstr>Wingdings</vt:lpstr>
      <vt:lpstr/>
      <vt:lpstr>Arial Unicode MS</vt:lpstr>
      <vt:lpstr>Calibri Light</vt:lpstr>
      <vt:lpstr>Calibri</vt:lpstr>
      <vt:lpstr>Microsoft YaHei</vt:lpstr>
      <vt:lpstr>Segoe Print</vt:lpstr>
      <vt:lpstr>ＤＦ中太楷書体</vt:lpstr>
      <vt:lpstr>ＤＦ明朝体W5</vt:lpstr>
      <vt:lpstr>DFPOP1-W9</vt:lpstr>
      <vt:lpstr>Malgun Gothic</vt:lpstr>
      <vt:lpstr>Malgun Gothic Semilight</vt:lpstr>
      <vt:lpstr>Arial Black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Korzhov Ivan</dc:creator>
  <cp:lastModifiedBy>Korzhov Ivan</cp:lastModifiedBy>
  <cp:revision>15</cp:revision>
  <dcterms:created xsi:type="dcterms:W3CDTF">2019-12-03T07:58:20Z</dcterms:created>
  <dcterms:modified xsi:type="dcterms:W3CDTF">2019-12-03T09:16:56Z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1049-10.2.0.7646</vt:lpwstr>
  </property>
</Properties>
</file>