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5"/>
  </p:notesMasterIdLst>
  <p:sldIdLst>
    <p:sldId id="256" r:id="rId2"/>
    <p:sldId id="302" r:id="rId3"/>
    <p:sldId id="30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5B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908" autoAdjust="0"/>
  </p:normalViewPr>
  <p:slideViewPr>
    <p:cSldViewPr snapToGrid="0">
      <p:cViewPr varScale="1">
        <p:scale>
          <a:sx n="61" d="100"/>
          <a:sy n="61" d="100"/>
        </p:scale>
        <p:origin x="4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C5D5C-E8D3-40EE-B7BE-27BF88BF13F0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2FE02-35E0-452C-84F3-5B3E5B0D4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77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E31F96-AF5B-45BD-A909-E56D059985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9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8DE47-E285-4671-9B27-B89C61093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04F09-BED1-42B3-9694-A21D13441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A55C7-9D56-4CFB-B513-A9D50FD00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B0B09-41F0-4D3E-BBB8-5CD696AF4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B13D7-B8BE-4737-8886-78BDE4A2C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25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33157-488C-4618-80A7-23F71602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C97686-18D0-4A9E-9FD4-D062EE990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13453-0278-4456-8604-F3422CE7C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A7151-90A9-4D8D-BB53-C13F26706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9D37A-3ACA-477A-8CA5-570C0A1EE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53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E1B14E-F02C-4782-8663-61D65F2F82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8D391C-B4A9-43C3-B716-64194B5B8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2F03E-4719-498C-A018-2F77FD5F1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AEF7F-01C8-49BE-A1AC-A519587F9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6E1C-5C01-41E9-8772-99917AC37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99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86EB-C939-462F-85E7-20EA14620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8402D-5938-451B-9D72-F3A2E75B0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A96BC-2A83-468C-9CAD-282726BB3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B511C-FD18-4FBF-84DA-CE7604A52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3550B-8464-4127-B77D-2F440EF4C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33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C627A-6338-4A60-8B58-D954F0DB5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64DE3-4E4D-4655-939B-B3CE5DA33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7FC23-D984-42CD-9A4D-92A30FE88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CE50D-84E1-4D99-80B8-AAFD1C3B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53CD1-C93B-495B-8B15-D85A3C470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75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B7BA0-FEFA-44D4-A75B-C13804F85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22353-7FD8-48CD-929A-B7D14174C2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1B230-FD24-4E34-8388-AF4C6F210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01191-6F61-4C29-90BE-04FBBA557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62A9B-AF99-4CF9-9D12-FA36FA645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F6601-36BE-4567-BDE2-CB802E462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23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23BB9-AD64-4916-8B7B-A2CFF7E36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80862-9C77-490F-8108-1232F3ABE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22126-8A25-4A9B-BCD8-66F1EE4C1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C50DF9-0D9E-46AB-B5A8-960B5F1516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64763-A293-498D-8647-D0F0233CAA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DF8F79-3D95-4D71-B8CD-1EA636F7C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2F2E21-B6D2-415C-8D20-64B59A4E4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66EF3D-2F2B-4BE4-AE80-6B685E1A1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9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6A36C-2D20-46F7-9D4C-D573266E5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9C728D-4970-41D7-A1F9-A670042CF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EB2B57-DB85-4346-B488-8640DA252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847176-283E-42BB-AAA5-44A9BB583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22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DA27F-79BA-4727-B2F2-0270E7347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7C2F1A-7020-41FA-A7AD-5D48BF3AC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8895F9-CF95-4E69-AA1E-51386B37D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1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BF718-C113-4746-85A9-50BCF90DE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36087-7BAC-497B-A5EB-FBE87C103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745F8-D8BB-41FC-883C-80B90F49E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2B646-F039-4B9B-A5F7-C020D5F5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3C2FD-DAEC-4AA2-94E9-9D5589B8E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D4D4E-0E7F-46F7-845F-DB6F725B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29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49ADC-CCC8-4CB6-89D0-5F4DB6801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D7F65A-4CF9-4B38-850D-458751DB91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C2C996-D63D-4B90-BE31-B7EE940A1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C289B-3983-47FD-A9BA-4601F14A9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A67C1-76E0-48F8-BC72-C0F79A7AE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B0FB0-11FB-416C-ACB7-8EB896EA3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12F530-CF4A-46DB-8347-A421B9D98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41479-01CC-4F91-827F-CEF2BCA87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13DC2-C57C-4336-81A9-87CE42F90C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45C9C-B697-4804-AB64-643E534EC228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0DECC-F77C-4789-A582-68A1AB031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126D0-A44F-47CA-850F-76C44D710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19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5B3F93-2A0C-4212-B9A9-50D21D941F70}"/>
              </a:ext>
            </a:extLst>
          </p:cNvPr>
          <p:cNvSpPr/>
          <p:nvPr/>
        </p:nvSpPr>
        <p:spPr>
          <a:xfrm>
            <a:off x="9160625" y="358346"/>
            <a:ext cx="2491797" cy="4201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Vienna, March.2022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B34097-3F87-461C-91BC-45E6CA7CA9F4}"/>
              </a:ext>
            </a:extLst>
          </p:cNvPr>
          <p:cNvSpPr/>
          <p:nvPr/>
        </p:nvSpPr>
        <p:spPr>
          <a:xfrm>
            <a:off x="580768" y="5078627"/>
            <a:ext cx="11071654" cy="15198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MSc. Ömer Karacan</a:t>
            </a:r>
          </a:p>
          <a:p>
            <a:pPr algn="ctr"/>
            <a:r>
              <a:rPr lang="sv-S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karacankos@gmail.com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E06B59-BB8C-4AA2-9C5C-E430A24BBC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FORDCS V1.0 Lifecycle</a:t>
            </a:r>
            <a:br>
              <a:rPr lang="en-US" dirty="0"/>
            </a:br>
            <a:r>
              <a:rPr lang="en-US" dirty="0"/>
              <a:t>ROADMAP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634983-A379-4297-A07A-846AABDD0A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Full-Stack Software Project Development Method (</a:t>
            </a:r>
            <a:r>
              <a:rPr lang="en-US" dirty="0" err="1"/>
              <a:t>SwPDM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r>
              <a:rPr lang="en-US" dirty="0"/>
              <a:t>Edu Platform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EEC3777-9C50-4CB2-B294-012BC57A882E}"/>
              </a:ext>
            </a:extLst>
          </p:cNvPr>
          <p:cNvGrpSpPr/>
          <p:nvPr/>
        </p:nvGrpSpPr>
        <p:grpSpPr>
          <a:xfrm rot="1013049">
            <a:off x="10440988" y="5334001"/>
            <a:ext cx="965253" cy="1043564"/>
            <a:chOff x="4043251" y="4828093"/>
            <a:chExt cx="965253" cy="104356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A7C609E-01C7-4058-B157-C220174F7F8C}"/>
                </a:ext>
              </a:extLst>
            </p:cNvPr>
            <p:cNvSpPr/>
            <p:nvPr/>
          </p:nvSpPr>
          <p:spPr>
            <a:xfrm>
              <a:off x="4043251" y="4828093"/>
              <a:ext cx="965253" cy="1043564"/>
            </a:xfrm>
            <a:custGeom>
              <a:avLst/>
              <a:gdLst>
                <a:gd name="connsiteX0" fmla="*/ 0 w 965253"/>
                <a:gd name="connsiteY0" fmla="*/ 0 h 1043564"/>
                <a:gd name="connsiteX1" fmla="*/ 472974 w 965253"/>
                <a:gd name="connsiteY1" fmla="*/ 0 h 1043564"/>
                <a:gd name="connsiteX2" fmla="*/ 965253 w 965253"/>
                <a:gd name="connsiteY2" fmla="*/ 0 h 1043564"/>
                <a:gd name="connsiteX3" fmla="*/ 965253 w 965253"/>
                <a:gd name="connsiteY3" fmla="*/ 490475 h 1043564"/>
                <a:gd name="connsiteX4" fmla="*/ 965253 w 965253"/>
                <a:gd name="connsiteY4" fmla="*/ 1043564 h 1043564"/>
                <a:gd name="connsiteX5" fmla="*/ 501932 w 965253"/>
                <a:gd name="connsiteY5" fmla="*/ 1043564 h 1043564"/>
                <a:gd name="connsiteX6" fmla="*/ 0 w 965253"/>
                <a:gd name="connsiteY6" fmla="*/ 1043564 h 1043564"/>
                <a:gd name="connsiteX7" fmla="*/ 0 w 965253"/>
                <a:gd name="connsiteY7" fmla="*/ 500911 h 1043564"/>
                <a:gd name="connsiteX8" fmla="*/ 0 w 965253"/>
                <a:gd name="connsiteY8" fmla="*/ 0 h 104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5253" h="1043564" extrusionOk="0">
                  <a:moveTo>
                    <a:pt x="0" y="0"/>
                  </a:moveTo>
                  <a:cubicBezTo>
                    <a:pt x="116547" y="14602"/>
                    <a:pt x="316445" y="1286"/>
                    <a:pt x="472974" y="0"/>
                  </a:cubicBezTo>
                  <a:cubicBezTo>
                    <a:pt x="629503" y="-1286"/>
                    <a:pt x="719905" y="-24056"/>
                    <a:pt x="965253" y="0"/>
                  </a:cubicBezTo>
                  <a:cubicBezTo>
                    <a:pt x="955157" y="187600"/>
                    <a:pt x="957254" y="263649"/>
                    <a:pt x="965253" y="490475"/>
                  </a:cubicBezTo>
                  <a:cubicBezTo>
                    <a:pt x="973252" y="717301"/>
                    <a:pt x="965970" y="910604"/>
                    <a:pt x="965253" y="1043564"/>
                  </a:cubicBezTo>
                  <a:cubicBezTo>
                    <a:pt x="758483" y="1025468"/>
                    <a:pt x="686657" y="1055124"/>
                    <a:pt x="501932" y="1043564"/>
                  </a:cubicBezTo>
                  <a:cubicBezTo>
                    <a:pt x="317207" y="1032004"/>
                    <a:pt x="139589" y="1038462"/>
                    <a:pt x="0" y="1043564"/>
                  </a:cubicBezTo>
                  <a:cubicBezTo>
                    <a:pt x="22540" y="872185"/>
                    <a:pt x="-17616" y="665320"/>
                    <a:pt x="0" y="500911"/>
                  </a:cubicBezTo>
                  <a:cubicBezTo>
                    <a:pt x="17616" y="336502"/>
                    <a:pt x="1686" y="120311"/>
                    <a:pt x="0" y="0"/>
                  </a:cubicBezTo>
                  <a:close/>
                </a:path>
              </a:pathLst>
            </a:custGeom>
            <a:noFill/>
            <a:ln>
              <a:extLst>
                <a:ext uri="{C807C97D-BFC1-408E-A445-0C87EB9F89A2}">
                  <ask:lineSketchStyleProps xmlns:ask="http://schemas.microsoft.com/office/drawing/2018/sketchyshapes" sd="2123361764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1E88471-C395-47E1-8181-3245FEB23523}"/>
                </a:ext>
              </a:extLst>
            </p:cNvPr>
            <p:cNvGrpSpPr/>
            <p:nvPr/>
          </p:nvGrpSpPr>
          <p:grpSpPr>
            <a:xfrm>
              <a:off x="4197775" y="4997505"/>
              <a:ext cx="128998" cy="668216"/>
              <a:chOff x="3422019" y="4841662"/>
              <a:chExt cx="128998" cy="888081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03ADD5A9-2875-4938-854B-627D1C39BC6F}"/>
                  </a:ext>
                </a:extLst>
              </p:cNvPr>
              <p:cNvSpPr/>
              <p:nvPr/>
            </p:nvSpPr>
            <p:spPr>
              <a:xfrm>
                <a:off x="3422019" y="4841662"/>
                <a:ext cx="117321" cy="211016"/>
              </a:xfrm>
              <a:custGeom>
                <a:avLst/>
                <a:gdLst>
                  <a:gd name="connsiteX0" fmla="*/ 31351 w 117321"/>
                  <a:gd name="connsiteY0" fmla="*/ 0 h 211016"/>
                  <a:gd name="connsiteX1" fmla="*/ 93874 w 117321"/>
                  <a:gd name="connsiteY1" fmla="*/ 46892 h 211016"/>
                  <a:gd name="connsiteX2" fmla="*/ 101690 w 117321"/>
                  <a:gd name="connsiteY2" fmla="*/ 70339 h 211016"/>
                  <a:gd name="connsiteX3" fmla="*/ 93874 w 117321"/>
                  <a:gd name="connsiteY3" fmla="*/ 109416 h 211016"/>
                  <a:gd name="connsiteX4" fmla="*/ 46982 w 117321"/>
                  <a:gd name="connsiteY4" fmla="*/ 148492 h 211016"/>
                  <a:gd name="connsiteX5" fmla="*/ 23536 w 117321"/>
                  <a:gd name="connsiteY5" fmla="*/ 179754 h 211016"/>
                  <a:gd name="connsiteX6" fmla="*/ 23536 w 117321"/>
                  <a:gd name="connsiteY6" fmla="*/ 203200 h 211016"/>
                  <a:gd name="connsiteX7" fmla="*/ 62613 w 117321"/>
                  <a:gd name="connsiteY7" fmla="*/ 195385 h 211016"/>
                  <a:gd name="connsiteX8" fmla="*/ 117321 w 117321"/>
                  <a:gd name="connsiteY8" fmla="*/ 211016 h 211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321" h="211016">
                    <a:moveTo>
                      <a:pt x="31351" y="0"/>
                    </a:moveTo>
                    <a:cubicBezTo>
                      <a:pt x="53802" y="13471"/>
                      <a:pt x="78680" y="24100"/>
                      <a:pt x="93874" y="46892"/>
                    </a:cubicBezTo>
                    <a:cubicBezTo>
                      <a:pt x="98444" y="53747"/>
                      <a:pt x="99085" y="62523"/>
                      <a:pt x="101690" y="70339"/>
                    </a:cubicBezTo>
                    <a:cubicBezTo>
                      <a:pt x="99085" y="83365"/>
                      <a:pt x="99815" y="97535"/>
                      <a:pt x="93874" y="109416"/>
                    </a:cubicBezTo>
                    <a:cubicBezTo>
                      <a:pt x="86351" y="124461"/>
                      <a:pt x="60448" y="139515"/>
                      <a:pt x="46982" y="148492"/>
                    </a:cubicBezTo>
                    <a:cubicBezTo>
                      <a:pt x="39167" y="158913"/>
                      <a:pt x="32746" y="170543"/>
                      <a:pt x="23536" y="179754"/>
                    </a:cubicBezTo>
                    <a:cubicBezTo>
                      <a:pt x="811" y="202480"/>
                      <a:pt x="-15465" y="190200"/>
                      <a:pt x="23536" y="203200"/>
                    </a:cubicBezTo>
                    <a:cubicBezTo>
                      <a:pt x="36562" y="200595"/>
                      <a:pt x="49329" y="195385"/>
                      <a:pt x="62613" y="195385"/>
                    </a:cubicBezTo>
                    <a:cubicBezTo>
                      <a:pt x="89489" y="195385"/>
                      <a:pt x="97665" y="201187"/>
                      <a:pt x="117321" y="21101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47F2CAD6-4921-4900-8053-9549F1B7A2F3}"/>
                  </a:ext>
                </a:extLst>
              </p:cNvPr>
              <p:cNvSpPr/>
              <p:nvPr/>
            </p:nvSpPr>
            <p:spPr>
              <a:xfrm>
                <a:off x="3424744" y="5099339"/>
                <a:ext cx="126273" cy="135046"/>
              </a:xfrm>
              <a:custGeom>
                <a:avLst/>
                <a:gdLst>
                  <a:gd name="connsiteX0" fmla="*/ 15630 w 126273"/>
                  <a:gd name="connsiteY0" fmla="*/ 72523 h 135046"/>
                  <a:gd name="connsiteX1" fmla="*/ 78153 w 126273"/>
                  <a:gd name="connsiteY1" fmla="*/ 119415 h 135046"/>
                  <a:gd name="connsiteX2" fmla="*/ 109415 w 126273"/>
                  <a:gd name="connsiteY2" fmla="*/ 135046 h 135046"/>
                  <a:gd name="connsiteX3" fmla="*/ 117230 w 126273"/>
                  <a:gd name="connsiteY3" fmla="*/ 41261 h 135046"/>
                  <a:gd name="connsiteX4" fmla="*/ 93784 w 126273"/>
                  <a:gd name="connsiteY4" fmla="*/ 25631 h 135046"/>
                  <a:gd name="connsiteX5" fmla="*/ 78153 w 126273"/>
                  <a:gd name="connsiteY5" fmla="*/ 2184 h 135046"/>
                  <a:gd name="connsiteX6" fmla="*/ 15630 w 126273"/>
                  <a:gd name="connsiteY6" fmla="*/ 41261 h 135046"/>
                  <a:gd name="connsiteX7" fmla="*/ 0 w 126273"/>
                  <a:gd name="connsiteY7" fmla="*/ 64708 h 135046"/>
                  <a:gd name="connsiteX8" fmla="*/ 15630 w 126273"/>
                  <a:gd name="connsiteY8" fmla="*/ 72523 h 135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6273" h="135046">
                    <a:moveTo>
                      <a:pt x="15630" y="72523"/>
                    </a:moveTo>
                    <a:cubicBezTo>
                      <a:pt x="28655" y="81641"/>
                      <a:pt x="56383" y="106975"/>
                      <a:pt x="78153" y="119415"/>
                    </a:cubicBezTo>
                    <a:cubicBezTo>
                      <a:pt x="88269" y="125195"/>
                      <a:pt x="98994" y="129836"/>
                      <a:pt x="109415" y="135046"/>
                    </a:cubicBezTo>
                    <a:cubicBezTo>
                      <a:pt x="121303" y="99381"/>
                      <a:pt x="136174" y="79149"/>
                      <a:pt x="117230" y="41261"/>
                    </a:cubicBezTo>
                    <a:cubicBezTo>
                      <a:pt x="113029" y="32860"/>
                      <a:pt x="101599" y="30841"/>
                      <a:pt x="93784" y="25631"/>
                    </a:cubicBezTo>
                    <a:cubicBezTo>
                      <a:pt x="88574" y="17815"/>
                      <a:pt x="87185" y="4765"/>
                      <a:pt x="78153" y="2184"/>
                    </a:cubicBezTo>
                    <a:cubicBezTo>
                      <a:pt x="42513" y="-7999"/>
                      <a:pt x="31153" y="19529"/>
                      <a:pt x="15630" y="41261"/>
                    </a:cubicBezTo>
                    <a:cubicBezTo>
                      <a:pt x="10170" y="48904"/>
                      <a:pt x="5210" y="56892"/>
                      <a:pt x="0" y="64708"/>
                    </a:cubicBezTo>
                    <a:cubicBezTo>
                      <a:pt x="25614" y="81783"/>
                      <a:pt x="2605" y="63405"/>
                      <a:pt x="15630" y="72523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0D194BEC-4858-45A2-B472-A1461CFD72A6}"/>
                  </a:ext>
                </a:extLst>
              </p:cNvPr>
              <p:cNvSpPr/>
              <p:nvPr/>
            </p:nvSpPr>
            <p:spPr>
              <a:xfrm>
                <a:off x="3433696" y="5518727"/>
                <a:ext cx="117321" cy="211016"/>
              </a:xfrm>
              <a:custGeom>
                <a:avLst/>
                <a:gdLst>
                  <a:gd name="connsiteX0" fmla="*/ 31351 w 117321"/>
                  <a:gd name="connsiteY0" fmla="*/ 0 h 211016"/>
                  <a:gd name="connsiteX1" fmla="*/ 93874 w 117321"/>
                  <a:gd name="connsiteY1" fmla="*/ 46892 h 211016"/>
                  <a:gd name="connsiteX2" fmla="*/ 101690 w 117321"/>
                  <a:gd name="connsiteY2" fmla="*/ 70339 h 211016"/>
                  <a:gd name="connsiteX3" fmla="*/ 93874 w 117321"/>
                  <a:gd name="connsiteY3" fmla="*/ 109416 h 211016"/>
                  <a:gd name="connsiteX4" fmla="*/ 46982 w 117321"/>
                  <a:gd name="connsiteY4" fmla="*/ 148492 h 211016"/>
                  <a:gd name="connsiteX5" fmla="*/ 23536 w 117321"/>
                  <a:gd name="connsiteY5" fmla="*/ 179754 h 211016"/>
                  <a:gd name="connsiteX6" fmla="*/ 23536 w 117321"/>
                  <a:gd name="connsiteY6" fmla="*/ 203200 h 211016"/>
                  <a:gd name="connsiteX7" fmla="*/ 62613 w 117321"/>
                  <a:gd name="connsiteY7" fmla="*/ 195385 h 211016"/>
                  <a:gd name="connsiteX8" fmla="*/ 117321 w 117321"/>
                  <a:gd name="connsiteY8" fmla="*/ 211016 h 211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321" h="211016">
                    <a:moveTo>
                      <a:pt x="31351" y="0"/>
                    </a:moveTo>
                    <a:cubicBezTo>
                      <a:pt x="53802" y="13471"/>
                      <a:pt x="78680" y="24100"/>
                      <a:pt x="93874" y="46892"/>
                    </a:cubicBezTo>
                    <a:cubicBezTo>
                      <a:pt x="98444" y="53747"/>
                      <a:pt x="99085" y="62523"/>
                      <a:pt x="101690" y="70339"/>
                    </a:cubicBezTo>
                    <a:cubicBezTo>
                      <a:pt x="99085" y="83365"/>
                      <a:pt x="99815" y="97535"/>
                      <a:pt x="93874" y="109416"/>
                    </a:cubicBezTo>
                    <a:cubicBezTo>
                      <a:pt x="86351" y="124461"/>
                      <a:pt x="60448" y="139515"/>
                      <a:pt x="46982" y="148492"/>
                    </a:cubicBezTo>
                    <a:cubicBezTo>
                      <a:pt x="39167" y="158913"/>
                      <a:pt x="32746" y="170543"/>
                      <a:pt x="23536" y="179754"/>
                    </a:cubicBezTo>
                    <a:cubicBezTo>
                      <a:pt x="811" y="202480"/>
                      <a:pt x="-15465" y="190200"/>
                      <a:pt x="23536" y="203200"/>
                    </a:cubicBezTo>
                    <a:cubicBezTo>
                      <a:pt x="36562" y="200595"/>
                      <a:pt x="49329" y="195385"/>
                      <a:pt x="62613" y="195385"/>
                    </a:cubicBezTo>
                    <a:cubicBezTo>
                      <a:pt x="89489" y="195385"/>
                      <a:pt x="97665" y="201187"/>
                      <a:pt x="117321" y="21101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A76A3DB1-A8B1-4CCC-ABAF-8E14C3D2B377}"/>
                  </a:ext>
                </a:extLst>
              </p:cNvPr>
              <p:cNvSpPr/>
              <p:nvPr/>
            </p:nvSpPr>
            <p:spPr>
              <a:xfrm>
                <a:off x="3433696" y="5271048"/>
                <a:ext cx="117321" cy="211016"/>
              </a:xfrm>
              <a:custGeom>
                <a:avLst/>
                <a:gdLst>
                  <a:gd name="connsiteX0" fmla="*/ 31351 w 117321"/>
                  <a:gd name="connsiteY0" fmla="*/ 0 h 211016"/>
                  <a:gd name="connsiteX1" fmla="*/ 93874 w 117321"/>
                  <a:gd name="connsiteY1" fmla="*/ 46892 h 211016"/>
                  <a:gd name="connsiteX2" fmla="*/ 101690 w 117321"/>
                  <a:gd name="connsiteY2" fmla="*/ 70339 h 211016"/>
                  <a:gd name="connsiteX3" fmla="*/ 93874 w 117321"/>
                  <a:gd name="connsiteY3" fmla="*/ 109416 h 211016"/>
                  <a:gd name="connsiteX4" fmla="*/ 46982 w 117321"/>
                  <a:gd name="connsiteY4" fmla="*/ 148492 h 211016"/>
                  <a:gd name="connsiteX5" fmla="*/ 23536 w 117321"/>
                  <a:gd name="connsiteY5" fmla="*/ 179754 h 211016"/>
                  <a:gd name="connsiteX6" fmla="*/ 23536 w 117321"/>
                  <a:gd name="connsiteY6" fmla="*/ 203200 h 211016"/>
                  <a:gd name="connsiteX7" fmla="*/ 62613 w 117321"/>
                  <a:gd name="connsiteY7" fmla="*/ 195385 h 211016"/>
                  <a:gd name="connsiteX8" fmla="*/ 117321 w 117321"/>
                  <a:gd name="connsiteY8" fmla="*/ 211016 h 211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321" h="211016">
                    <a:moveTo>
                      <a:pt x="31351" y="0"/>
                    </a:moveTo>
                    <a:cubicBezTo>
                      <a:pt x="53802" y="13471"/>
                      <a:pt x="78680" y="24100"/>
                      <a:pt x="93874" y="46892"/>
                    </a:cubicBezTo>
                    <a:cubicBezTo>
                      <a:pt x="98444" y="53747"/>
                      <a:pt x="99085" y="62523"/>
                      <a:pt x="101690" y="70339"/>
                    </a:cubicBezTo>
                    <a:cubicBezTo>
                      <a:pt x="99085" y="83365"/>
                      <a:pt x="99815" y="97535"/>
                      <a:pt x="93874" y="109416"/>
                    </a:cubicBezTo>
                    <a:cubicBezTo>
                      <a:pt x="86351" y="124461"/>
                      <a:pt x="60448" y="139515"/>
                      <a:pt x="46982" y="148492"/>
                    </a:cubicBezTo>
                    <a:cubicBezTo>
                      <a:pt x="39167" y="158913"/>
                      <a:pt x="32746" y="170543"/>
                      <a:pt x="23536" y="179754"/>
                    </a:cubicBezTo>
                    <a:cubicBezTo>
                      <a:pt x="811" y="202480"/>
                      <a:pt x="-15465" y="190200"/>
                      <a:pt x="23536" y="203200"/>
                    </a:cubicBezTo>
                    <a:cubicBezTo>
                      <a:pt x="36562" y="200595"/>
                      <a:pt x="49329" y="195385"/>
                      <a:pt x="62613" y="195385"/>
                    </a:cubicBezTo>
                    <a:cubicBezTo>
                      <a:pt x="89489" y="195385"/>
                      <a:pt x="97665" y="201187"/>
                      <a:pt x="117321" y="21101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C2E4EF8-42E2-4EE0-83A9-DBA7D19A5916}"/>
                </a:ext>
              </a:extLst>
            </p:cNvPr>
            <p:cNvGrpSpPr/>
            <p:nvPr/>
          </p:nvGrpSpPr>
          <p:grpSpPr>
            <a:xfrm>
              <a:off x="4404990" y="4959927"/>
              <a:ext cx="481973" cy="729673"/>
              <a:chOff x="4404990" y="4959927"/>
              <a:chExt cx="481973" cy="729673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71BAAE17-1BAE-4834-B73F-B18A819441B4}"/>
                  </a:ext>
                </a:extLst>
              </p:cNvPr>
              <p:cNvSpPr/>
              <p:nvPr/>
            </p:nvSpPr>
            <p:spPr>
              <a:xfrm>
                <a:off x="4404990" y="4959927"/>
                <a:ext cx="148537" cy="711200"/>
              </a:xfrm>
              <a:custGeom>
                <a:avLst/>
                <a:gdLst>
                  <a:gd name="connsiteX0" fmla="*/ 148537 w 148537"/>
                  <a:gd name="connsiteY0" fmla="*/ 0 h 711200"/>
                  <a:gd name="connsiteX1" fmla="*/ 130065 w 148537"/>
                  <a:gd name="connsiteY1" fmla="*/ 92364 h 711200"/>
                  <a:gd name="connsiteX2" fmla="*/ 120828 w 148537"/>
                  <a:gd name="connsiteY2" fmla="*/ 147782 h 711200"/>
                  <a:gd name="connsiteX3" fmla="*/ 111592 w 148537"/>
                  <a:gd name="connsiteY3" fmla="*/ 175491 h 711200"/>
                  <a:gd name="connsiteX4" fmla="*/ 102355 w 148537"/>
                  <a:gd name="connsiteY4" fmla="*/ 212437 h 711200"/>
                  <a:gd name="connsiteX5" fmla="*/ 83883 w 148537"/>
                  <a:gd name="connsiteY5" fmla="*/ 267855 h 711200"/>
                  <a:gd name="connsiteX6" fmla="*/ 74646 w 148537"/>
                  <a:gd name="connsiteY6" fmla="*/ 406400 h 711200"/>
                  <a:gd name="connsiteX7" fmla="*/ 65410 w 148537"/>
                  <a:gd name="connsiteY7" fmla="*/ 434109 h 711200"/>
                  <a:gd name="connsiteX8" fmla="*/ 46937 w 148537"/>
                  <a:gd name="connsiteY8" fmla="*/ 517237 h 711200"/>
                  <a:gd name="connsiteX9" fmla="*/ 37701 w 148537"/>
                  <a:gd name="connsiteY9" fmla="*/ 554182 h 711200"/>
                  <a:gd name="connsiteX10" fmla="*/ 755 w 148537"/>
                  <a:gd name="connsiteY10" fmla="*/ 665018 h 711200"/>
                  <a:gd name="connsiteX11" fmla="*/ 755 w 148537"/>
                  <a:gd name="connsiteY11" fmla="*/ 711200 h 711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8537" h="711200">
                    <a:moveTo>
                      <a:pt x="148537" y="0"/>
                    </a:moveTo>
                    <a:cubicBezTo>
                      <a:pt x="142380" y="30788"/>
                      <a:pt x="135851" y="61504"/>
                      <a:pt x="130065" y="92364"/>
                    </a:cubicBezTo>
                    <a:cubicBezTo>
                      <a:pt x="126614" y="110771"/>
                      <a:pt x="124891" y="129500"/>
                      <a:pt x="120828" y="147782"/>
                    </a:cubicBezTo>
                    <a:cubicBezTo>
                      <a:pt x="118716" y="157286"/>
                      <a:pt x="114267" y="166130"/>
                      <a:pt x="111592" y="175491"/>
                    </a:cubicBezTo>
                    <a:cubicBezTo>
                      <a:pt x="108105" y="187697"/>
                      <a:pt x="106003" y="200278"/>
                      <a:pt x="102355" y="212437"/>
                    </a:cubicBezTo>
                    <a:cubicBezTo>
                      <a:pt x="96760" y="231088"/>
                      <a:pt x="83883" y="267855"/>
                      <a:pt x="83883" y="267855"/>
                    </a:cubicBezTo>
                    <a:cubicBezTo>
                      <a:pt x="80804" y="314037"/>
                      <a:pt x="79757" y="360399"/>
                      <a:pt x="74646" y="406400"/>
                    </a:cubicBezTo>
                    <a:cubicBezTo>
                      <a:pt x="73571" y="416076"/>
                      <a:pt x="68085" y="424748"/>
                      <a:pt x="65410" y="434109"/>
                    </a:cubicBezTo>
                    <a:cubicBezTo>
                      <a:pt x="54151" y="473519"/>
                      <a:pt x="56458" y="474395"/>
                      <a:pt x="46937" y="517237"/>
                    </a:cubicBezTo>
                    <a:cubicBezTo>
                      <a:pt x="44183" y="529629"/>
                      <a:pt x="41715" y="542139"/>
                      <a:pt x="37701" y="554182"/>
                    </a:cubicBezTo>
                    <a:cubicBezTo>
                      <a:pt x="30718" y="575131"/>
                      <a:pt x="4220" y="633837"/>
                      <a:pt x="755" y="665018"/>
                    </a:cubicBezTo>
                    <a:cubicBezTo>
                      <a:pt x="-945" y="680318"/>
                      <a:pt x="755" y="695806"/>
                      <a:pt x="755" y="7112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A61AAB51-71E4-40AA-BD78-BC712C9D2F97}"/>
                  </a:ext>
                </a:extLst>
              </p:cNvPr>
              <p:cNvSpPr/>
              <p:nvPr/>
            </p:nvSpPr>
            <p:spPr>
              <a:xfrm>
                <a:off x="4479636" y="5032780"/>
                <a:ext cx="407327" cy="656820"/>
              </a:xfrm>
              <a:custGeom>
                <a:avLst/>
                <a:gdLst>
                  <a:gd name="connsiteX0" fmla="*/ 323273 w 407327"/>
                  <a:gd name="connsiteY0" fmla="*/ 10275 h 656820"/>
                  <a:gd name="connsiteX1" fmla="*/ 212437 w 407327"/>
                  <a:gd name="connsiteY1" fmla="*/ 10275 h 656820"/>
                  <a:gd name="connsiteX2" fmla="*/ 175491 w 407327"/>
                  <a:gd name="connsiteY2" fmla="*/ 37984 h 656820"/>
                  <a:gd name="connsiteX3" fmla="*/ 147782 w 407327"/>
                  <a:gd name="connsiteY3" fmla="*/ 56456 h 656820"/>
                  <a:gd name="connsiteX4" fmla="*/ 101600 w 407327"/>
                  <a:gd name="connsiteY4" fmla="*/ 111875 h 656820"/>
                  <a:gd name="connsiteX5" fmla="*/ 83128 w 407327"/>
                  <a:gd name="connsiteY5" fmla="*/ 139584 h 656820"/>
                  <a:gd name="connsiteX6" fmla="*/ 55419 w 407327"/>
                  <a:gd name="connsiteY6" fmla="*/ 167293 h 656820"/>
                  <a:gd name="connsiteX7" fmla="*/ 0 w 407327"/>
                  <a:gd name="connsiteY7" fmla="*/ 231947 h 656820"/>
                  <a:gd name="connsiteX8" fmla="*/ 73891 w 407327"/>
                  <a:gd name="connsiteY8" fmla="*/ 250420 h 656820"/>
                  <a:gd name="connsiteX9" fmla="*/ 120073 w 407327"/>
                  <a:gd name="connsiteY9" fmla="*/ 259656 h 656820"/>
                  <a:gd name="connsiteX10" fmla="*/ 157019 w 407327"/>
                  <a:gd name="connsiteY10" fmla="*/ 268893 h 656820"/>
                  <a:gd name="connsiteX11" fmla="*/ 184728 w 407327"/>
                  <a:gd name="connsiteY11" fmla="*/ 278129 h 656820"/>
                  <a:gd name="connsiteX12" fmla="*/ 387928 w 407327"/>
                  <a:gd name="connsiteY12" fmla="*/ 287365 h 656820"/>
                  <a:gd name="connsiteX13" fmla="*/ 406400 w 407327"/>
                  <a:gd name="connsiteY13" fmla="*/ 324311 h 656820"/>
                  <a:gd name="connsiteX14" fmla="*/ 369455 w 407327"/>
                  <a:gd name="connsiteY14" fmla="*/ 333547 h 656820"/>
                  <a:gd name="connsiteX15" fmla="*/ 360219 w 407327"/>
                  <a:gd name="connsiteY15" fmla="*/ 361256 h 656820"/>
                  <a:gd name="connsiteX16" fmla="*/ 314037 w 407327"/>
                  <a:gd name="connsiteY16" fmla="*/ 416675 h 656820"/>
                  <a:gd name="connsiteX17" fmla="*/ 295564 w 407327"/>
                  <a:gd name="connsiteY17" fmla="*/ 444384 h 656820"/>
                  <a:gd name="connsiteX18" fmla="*/ 249382 w 407327"/>
                  <a:gd name="connsiteY18" fmla="*/ 453620 h 656820"/>
                  <a:gd name="connsiteX19" fmla="*/ 221673 w 407327"/>
                  <a:gd name="connsiteY19" fmla="*/ 472093 h 656820"/>
                  <a:gd name="connsiteX20" fmla="*/ 193964 w 407327"/>
                  <a:gd name="connsiteY20" fmla="*/ 536747 h 656820"/>
                  <a:gd name="connsiteX21" fmla="*/ 184728 w 407327"/>
                  <a:gd name="connsiteY21" fmla="*/ 564456 h 656820"/>
                  <a:gd name="connsiteX22" fmla="*/ 184728 w 407327"/>
                  <a:gd name="connsiteY22" fmla="*/ 656820 h 656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07327" h="656820">
                    <a:moveTo>
                      <a:pt x="323273" y="10275"/>
                    </a:moveTo>
                    <a:cubicBezTo>
                      <a:pt x="278395" y="1299"/>
                      <a:pt x="261221" y="-7465"/>
                      <a:pt x="212437" y="10275"/>
                    </a:cubicBezTo>
                    <a:cubicBezTo>
                      <a:pt x="197970" y="15536"/>
                      <a:pt x="188018" y="29037"/>
                      <a:pt x="175491" y="37984"/>
                    </a:cubicBezTo>
                    <a:cubicBezTo>
                      <a:pt x="166458" y="44436"/>
                      <a:pt x="157018" y="50299"/>
                      <a:pt x="147782" y="56456"/>
                    </a:cubicBezTo>
                    <a:cubicBezTo>
                      <a:pt x="101913" y="125258"/>
                      <a:pt x="160869" y="40749"/>
                      <a:pt x="101600" y="111875"/>
                    </a:cubicBezTo>
                    <a:cubicBezTo>
                      <a:pt x="94494" y="120403"/>
                      <a:pt x="90234" y="131056"/>
                      <a:pt x="83128" y="139584"/>
                    </a:cubicBezTo>
                    <a:cubicBezTo>
                      <a:pt x="74766" y="149619"/>
                      <a:pt x="63781" y="157258"/>
                      <a:pt x="55419" y="167293"/>
                    </a:cubicBezTo>
                    <a:cubicBezTo>
                      <a:pt x="-14909" y="251686"/>
                      <a:pt x="110996" y="120954"/>
                      <a:pt x="0" y="231947"/>
                    </a:cubicBezTo>
                    <a:cubicBezTo>
                      <a:pt x="170271" y="266003"/>
                      <a:pt x="-39747" y="222012"/>
                      <a:pt x="73891" y="250420"/>
                    </a:cubicBezTo>
                    <a:cubicBezTo>
                      <a:pt x="89121" y="254227"/>
                      <a:pt x="104748" y="256250"/>
                      <a:pt x="120073" y="259656"/>
                    </a:cubicBezTo>
                    <a:cubicBezTo>
                      <a:pt x="132465" y="262410"/>
                      <a:pt x="144813" y="265406"/>
                      <a:pt x="157019" y="268893"/>
                    </a:cubicBezTo>
                    <a:cubicBezTo>
                      <a:pt x="166380" y="271568"/>
                      <a:pt x="175023" y="277353"/>
                      <a:pt x="184728" y="278129"/>
                    </a:cubicBezTo>
                    <a:cubicBezTo>
                      <a:pt x="252315" y="283536"/>
                      <a:pt x="320195" y="284286"/>
                      <a:pt x="387928" y="287365"/>
                    </a:cubicBezTo>
                    <a:cubicBezTo>
                      <a:pt x="394085" y="299680"/>
                      <a:pt x="411514" y="311527"/>
                      <a:pt x="406400" y="324311"/>
                    </a:cubicBezTo>
                    <a:cubicBezTo>
                      <a:pt x="401686" y="336097"/>
                      <a:pt x="379367" y="325617"/>
                      <a:pt x="369455" y="333547"/>
                    </a:cubicBezTo>
                    <a:cubicBezTo>
                      <a:pt x="361853" y="339629"/>
                      <a:pt x="364573" y="352548"/>
                      <a:pt x="360219" y="361256"/>
                    </a:cubicBezTo>
                    <a:cubicBezTo>
                      <a:pt x="343022" y="395651"/>
                      <a:pt x="339568" y="386038"/>
                      <a:pt x="314037" y="416675"/>
                    </a:cubicBezTo>
                    <a:cubicBezTo>
                      <a:pt x="306931" y="425203"/>
                      <a:pt x="301722" y="435148"/>
                      <a:pt x="295564" y="444384"/>
                    </a:cubicBezTo>
                    <a:cubicBezTo>
                      <a:pt x="276594" y="501296"/>
                      <a:pt x="302645" y="453620"/>
                      <a:pt x="249382" y="453620"/>
                    </a:cubicBezTo>
                    <a:cubicBezTo>
                      <a:pt x="238281" y="453620"/>
                      <a:pt x="230909" y="465935"/>
                      <a:pt x="221673" y="472093"/>
                    </a:cubicBezTo>
                    <a:cubicBezTo>
                      <a:pt x="193551" y="514275"/>
                      <a:pt x="208874" y="484560"/>
                      <a:pt x="193964" y="536747"/>
                    </a:cubicBezTo>
                    <a:cubicBezTo>
                      <a:pt x="191289" y="546108"/>
                      <a:pt x="185475" y="554749"/>
                      <a:pt x="184728" y="564456"/>
                    </a:cubicBezTo>
                    <a:cubicBezTo>
                      <a:pt x="182367" y="595153"/>
                      <a:pt x="184728" y="626032"/>
                      <a:pt x="184728" y="65682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79CD8EB-358E-43CD-B04B-354B82D4D2B9}"/>
                </a:ext>
              </a:extLst>
            </p:cNvPr>
            <p:cNvGrpSpPr/>
            <p:nvPr/>
          </p:nvGrpSpPr>
          <p:grpSpPr>
            <a:xfrm>
              <a:off x="4470999" y="5474196"/>
              <a:ext cx="398755" cy="220809"/>
              <a:chOff x="4470999" y="5474196"/>
              <a:chExt cx="398755" cy="220809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0513A304-F26C-44C2-B3FB-FA85346C9A0E}"/>
                  </a:ext>
                </a:extLst>
              </p:cNvPr>
              <p:cNvSpPr/>
              <p:nvPr/>
            </p:nvSpPr>
            <p:spPr>
              <a:xfrm>
                <a:off x="4736672" y="5474196"/>
                <a:ext cx="133082" cy="191525"/>
              </a:xfrm>
              <a:custGeom>
                <a:avLst/>
                <a:gdLst>
                  <a:gd name="connsiteX0" fmla="*/ 54708 w 133082"/>
                  <a:gd name="connsiteY0" fmla="*/ 0 h 191525"/>
                  <a:gd name="connsiteX1" fmla="*/ 7816 w 133082"/>
                  <a:gd name="connsiteY1" fmla="*/ 62523 h 191525"/>
                  <a:gd name="connsiteX2" fmla="*/ 0 w 133082"/>
                  <a:gd name="connsiteY2" fmla="*/ 85969 h 191525"/>
                  <a:gd name="connsiteX3" fmla="*/ 15631 w 133082"/>
                  <a:gd name="connsiteY3" fmla="*/ 109415 h 191525"/>
                  <a:gd name="connsiteX4" fmla="*/ 46893 w 133082"/>
                  <a:gd name="connsiteY4" fmla="*/ 101600 h 191525"/>
                  <a:gd name="connsiteX5" fmla="*/ 101600 w 133082"/>
                  <a:gd name="connsiteY5" fmla="*/ 109415 h 191525"/>
                  <a:gd name="connsiteX6" fmla="*/ 132862 w 133082"/>
                  <a:gd name="connsiteY6" fmla="*/ 156308 h 191525"/>
                  <a:gd name="connsiteX7" fmla="*/ 125047 w 133082"/>
                  <a:gd name="connsiteY7" fmla="*/ 187569 h 191525"/>
                  <a:gd name="connsiteX8" fmla="*/ 46893 w 133082"/>
                  <a:gd name="connsiteY8" fmla="*/ 187569 h 19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3082" h="191525" extrusionOk="0">
                    <a:moveTo>
                      <a:pt x="54708" y="0"/>
                    </a:moveTo>
                    <a:cubicBezTo>
                      <a:pt x="43993" y="7703"/>
                      <a:pt x="13985" y="46733"/>
                      <a:pt x="7816" y="62523"/>
                    </a:cubicBezTo>
                    <a:cubicBezTo>
                      <a:pt x="5856" y="70254"/>
                      <a:pt x="1692" y="78183"/>
                      <a:pt x="0" y="85969"/>
                    </a:cubicBezTo>
                    <a:cubicBezTo>
                      <a:pt x="4129" y="94840"/>
                      <a:pt x="6554" y="107361"/>
                      <a:pt x="15631" y="109415"/>
                    </a:cubicBezTo>
                    <a:cubicBezTo>
                      <a:pt x="24495" y="112087"/>
                      <a:pt x="36385" y="101711"/>
                      <a:pt x="46893" y="101600"/>
                    </a:cubicBezTo>
                    <a:cubicBezTo>
                      <a:pt x="66608" y="101754"/>
                      <a:pt x="84109" y="105276"/>
                      <a:pt x="101600" y="109415"/>
                    </a:cubicBezTo>
                    <a:cubicBezTo>
                      <a:pt x="131223" y="119394"/>
                      <a:pt x="131641" y="113446"/>
                      <a:pt x="132862" y="156308"/>
                    </a:cubicBezTo>
                    <a:cubicBezTo>
                      <a:pt x="132590" y="164453"/>
                      <a:pt x="134544" y="184728"/>
                      <a:pt x="125047" y="187569"/>
                    </a:cubicBezTo>
                    <a:cubicBezTo>
                      <a:pt x="105010" y="198961"/>
                      <a:pt x="73826" y="187781"/>
                      <a:pt x="46893" y="187569"/>
                    </a:cubicBezTo>
                  </a:path>
                </a:pathLst>
              </a:custGeom>
              <a:noFill/>
              <a:ln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54708 w 133082"/>
                          <a:gd name="connsiteY0" fmla="*/ 0 h 191525"/>
                          <a:gd name="connsiteX1" fmla="*/ 7816 w 133082"/>
                          <a:gd name="connsiteY1" fmla="*/ 62523 h 191525"/>
                          <a:gd name="connsiteX2" fmla="*/ 0 w 133082"/>
                          <a:gd name="connsiteY2" fmla="*/ 85969 h 191525"/>
                          <a:gd name="connsiteX3" fmla="*/ 15631 w 133082"/>
                          <a:gd name="connsiteY3" fmla="*/ 109415 h 191525"/>
                          <a:gd name="connsiteX4" fmla="*/ 46893 w 133082"/>
                          <a:gd name="connsiteY4" fmla="*/ 101600 h 191525"/>
                          <a:gd name="connsiteX5" fmla="*/ 101600 w 133082"/>
                          <a:gd name="connsiteY5" fmla="*/ 109415 h 191525"/>
                          <a:gd name="connsiteX6" fmla="*/ 132862 w 133082"/>
                          <a:gd name="connsiteY6" fmla="*/ 156308 h 191525"/>
                          <a:gd name="connsiteX7" fmla="*/ 125047 w 133082"/>
                          <a:gd name="connsiteY7" fmla="*/ 187569 h 191525"/>
                          <a:gd name="connsiteX8" fmla="*/ 46893 w 133082"/>
                          <a:gd name="connsiteY8" fmla="*/ 187569 h 19152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133082" h="191525">
                            <a:moveTo>
                              <a:pt x="54708" y="0"/>
                            </a:moveTo>
                            <a:cubicBezTo>
                              <a:pt x="47041" y="9583"/>
                              <a:pt x="16110" y="45936"/>
                              <a:pt x="7816" y="62523"/>
                            </a:cubicBezTo>
                            <a:cubicBezTo>
                              <a:pt x="4132" y="69891"/>
                              <a:pt x="2605" y="78154"/>
                              <a:pt x="0" y="85969"/>
                            </a:cubicBezTo>
                            <a:cubicBezTo>
                              <a:pt x="5210" y="93784"/>
                              <a:pt x="6720" y="106445"/>
                              <a:pt x="15631" y="109415"/>
                            </a:cubicBezTo>
                            <a:cubicBezTo>
                              <a:pt x="25821" y="112812"/>
                              <a:pt x="36152" y="101600"/>
                              <a:pt x="46893" y="101600"/>
                            </a:cubicBezTo>
                            <a:cubicBezTo>
                              <a:pt x="65314" y="101600"/>
                              <a:pt x="83364" y="106810"/>
                              <a:pt x="101600" y="109415"/>
                            </a:cubicBezTo>
                            <a:cubicBezTo>
                              <a:pt x="131800" y="119482"/>
                              <a:pt x="132862" y="112296"/>
                              <a:pt x="132862" y="156308"/>
                            </a:cubicBezTo>
                            <a:cubicBezTo>
                              <a:pt x="132862" y="167049"/>
                              <a:pt x="135141" y="183898"/>
                              <a:pt x="125047" y="187569"/>
                            </a:cubicBezTo>
                            <a:cubicBezTo>
                              <a:pt x="100564" y="196472"/>
                              <a:pt x="72944" y="187569"/>
                              <a:pt x="46893" y="187569"/>
                            </a:cubicBezTo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A2189F0-AB89-4776-866F-009D2AA93BCC}"/>
                  </a:ext>
                </a:extLst>
              </p:cNvPr>
              <p:cNvSpPr/>
              <p:nvPr/>
            </p:nvSpPr>
            <p:spPr>
              <a:xfrm>
                <a:off x="4470999" y="5569959"/>
                <a:ext cx="109758" cy="125046"/>
              </a:xfrm>
              <a:custGeom>
                <a:avLst/>
                <a:gdLst>
                  <a:gd name="connsiteX0" fmla="*/ 15973 w 109758"/>
                  <a:gd name="connsiteY0" fmla="*/ 78153 h 125046"/>
                  <a:gd name="connsiteX1" fmla="*/ 70681 w 109758"/>
                  <a:gd name="connsiteY1" fmla="*/ 125046 h 125046"/>
                  <a:gd name="connsiteX2" fmla="*/ 94127 w 109758"/>
                  <a:gd name="connsiteY2" fmla="*/ 117230 h 125046"/>
                  <a:gd name="connsiteX3" fmla="*/ 109758 w 109758"/>
                  <a:gd name="connsiteY3" fmla="*/ 93784 h 125046"/>
                  <a:gd name="connsiteX4" fmla="*/ 70681 w 109758"/>
                  <a:gd name="connsiteY4" fmla="*/ 0 h 125046"/>
                  <a:gd name="connsiteX5" fmla="*/ 15973 w 109758"/>
                  <a:gd name="connsiteY5" fmla="*/ 7815 h 125046"/>
                  <a:gd name="connsiteX6" fmla="*/ 8158 w 109758"/>
                  <a:gd name="connsiteY6" fmla="*/ 93784 h 125046"/>
                  <a:gd name="connsiteX7" fmla="*/ 15973 w 109758"/>
                  <a:gd name="connsiteY7" fmla="*/ 78153 h 125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9758" h="125046" extrusionOk="0">
                    <a:moveTo>
                      <a:pt x="15973" y="78153"/>
                    </a:moveTo>
                    <a:cubicBezTo>
                      <a:pt x="25162" y="85522"/>
                      <a:pt x="36245" y="122718"/>
                      <a:pt x="70681" y="125046"/>
                    </a:cubicBezTo>
                    <a:cubicBezTo>
                      <a:pt x="80136" y="124866"/>
                      <a:pt x="85721" y="120912"/>
                      <a:pt x="94127" y="117230"/>
                    </a:cubicBezTo>
                    <a:cubicBezTo>
                      <a:pt x="98731" y="109618"/>
                      <a:pt x="108624" y="104517"/>
                      <a:pt x="109758" y="93784"/>
                    </a:cubicBezTo>
                    <a:cubicBezTo>
                      <a:pt x="111117" y="17188"/>
                      <a:pt x="108128" y="26690"/>
                      <a:pt x="70681" y="0"/>
                    </a:cubicBezTo>
                    <a:cubicBezTo>
                      <a:pt x="54593" y="563"/>
                      <a:pt x="35207" y="-924"/>
                      <a:pt x="15973" y="7815"/>
                    </a:cubicBezTo>
                    <a:cubicBezTo>
                      <a:pt x="-8617" y="24974"/>
                      <a:pt x="1895" y="80059"/>
                      <a:pt x="8158" y="93784"/>
                    </a:cubicBezTo>
                    <a:cubicBezTo>
                      <a:pt x="11572" y="98771"/>
                      <a:pt x="3090" y="71819"/>
                      <a:pt x="15973" y="78153"/>
                    </a:cubicBezTo>
                    <a:close/>
                  </a:path>
                </a:pathLst>
              </a:custGeom>
              <a:noFill/>
              <a:ln>
                <a:extLst>
                  <a:ext uri="{C807C97D-BFC1-408E-A445-0C87EB9F89A2}">
                    <ask:lineSketchStyleProps xmlns:ask="http://schemas.microsoft.com/office/drawing/2018/sketchyshapes" sd="981765707">
                      <a:custGeom>
                        <a:avLst/>
                        <a:gdLst>
                          <a:gd name="connsiteX0" fmla="*/ 15973 w 109758"/>
                          <a:gd name="connsiteY0" fmla="*/ 78153 h 125046"/>
                          <a:gd name="connsiteX1" fmla="*/ 70681 w 109758"/>
                          <a:gd name="connsiteY1" fmla="*/ 125046 h 125046"/>
                          <a:gd name="connsiteX2" fmla="*/ 94127 w 109758"/>
                          <a:gd name="connsiteY2" fmla="*/ 117230 h 125046"/>
                          <a:gd name="connsiteX3" fmla="*/ 109758 w 109758"/>
                          <a:gd name="connsiteY3" fmla="*/ 93784 h 125046"/>
                          <a:gd name="connsiteX4" fmla="*/ 70681 w 109758"/>
                          <a:gd name="connsiteY4" fmla="*/ 0 h 125046"/>
                          <a:gd name="connsiteX5" fmla="*/ 15973 w 109758"/>
                          <a:gd name="connsiteY5" fmla="*/ 7815 h 125046"/>
                          <a:gd name="connsiteX6" fmla="*/ 8158 w 109758"/>
                          <a:gd name="connsiteY6" fmla="*/ 93784 h 125046"/>
                          <a:gd name="connsiteX7" fmla="*/ 15973 w 109758"/>
                          <a:gd name="connsiteY7" fmla="*/ 78153 h 12504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</a:cxnLst>
                        <a:rect l="l" t="t" r="r" b="b"/>
                        <a:pathLst>
                          <a:path w="109758" h="125046">
                            <a:moveTo>
                              <a:pt x="15973" y="78153"/>
                            </a:moveTo>
                            <a:cubicBezTo>
                              <a:pt x="26393" y="83363"/>
                              <a:pt x="41883" y="125046"/>
                              <a:pt x="70681" y="125046"/>
                            </a:cubicBezTo>
                            <a:cubicBezTo>
                              <a:pt x="78919" y="125046"/>
                              <a:pt x="86312" y="119835"/>
                              <a:pt x="94127" y="117230"/>
                            </a:cubicBezTo>
                            <a:cubicBezTo>
                              <a:pt x="99337" y="109415"/>
                              <a:pt x="109758" y="103177"/>
                              <a:pt x="109758" y="93784"/>
                            </a:cubicBezTo>
                            <a:cubicBezTo>
                              <a:pt x="109758" y="18068"/>
                              <a:pt x="110055" y="26248"/>
                              <a:pt x="70681" y="0"/>
                            </a:cubicBezTo>
                            <a:cubicBezTo>
                              <a:pt x="52445" y="2605"/>
                              <a:pt x="32076" y="-1131"/>
                              <a:pt x="15973" y="7815"/>
                            </a:cubicBezTo>
                            <a:cubicBezTo>
                              <a:pt x="-10161" y="22334"/>
                              <a:pt x="2279" y="80067"/>
                              <a:pt x="8158" y="93784"/>
                            </a:cubicBezTo>
                            <a:cubicBezTo>
                              <a:pt x="10210" y="98573"/>
                              <a:pt x="5553" y="72943"/>
                              <a:pt x="15973" y="78153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9196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BD28B-9017-42FD-AD4D-54A29A259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9148"/>
            <a:ext cx="11684000" cy="1003590"/>
          </a:xfrm>
        </p:spPr>
        <p:txBody>
          <a:bodyPr>
            <a:normAutofit fontScale="90000"/>
          </a:bodyPr>
          <a:lstStyle/>
          <a:p>
            <a:r>
              <a:rPr lang="en-US" dirty="0"/>
              <a:t>FORDCS V1.0 </a:t>
            </a:r>
            <a:r>
              <a:rPr lang="en-US" dirty="0" err="1"/>
              <a:t>SwPD</a:t>
            </a:r>
            <a:r>
              <a:rPr lang="en-US" dirty="0"/>
              <a:t> Simplified</a:t>
            </a:r>
            <a:br>
              <a:rPr lang="en-US" dirty="0"/>
            </a:br>
            <a:r>
              <a:rPr lang="en-US" dirty="0"/>
              <a:t>Lifecycle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47542-A959-4FCA-85E1-B88C94868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781" y="3140328"/>
            <a:ext cx="3539946" cy="2920503"/>
          </a:xfrm>
          <a:ln>
            <a:solidFill>
              <a:schemeClr val="accent3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 dirty="0"/>
              <a:t>#1 Define the Statement of Work / Describe Project Purpose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dirty="0"/>
              <a:t>#2 Describe Customer Requirements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400" dirty="0"/>
              <a:t>#3 Describe Project Technical Scope 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/>
              <a:t>#4 Describe Project Release Plan 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/>
              <a:t>#5 Define Project Artifacts 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/>
              <a:t>#6 Describe Project Additional Considerations 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/>
              <a:t>#7 Maintain Project References 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/>
              <a:t>#8 Define and Describe Annex (if any)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endParaRPr lang="en-US" sz="1400" dirty="0">
              <a:solidFill>
                <a:srgbClr val="FF0000"/>
              </a:solidFill>
            </a:endParaRP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43BBED-04C9-4F3D-B91F-E195B534D4DF}"/>
              </a:ext>
            </a:extLst>
          </p:cNvPr>
          <p:cNvSpPr txBox="1"/>
          <p:nvPr/>
        </p:nvSpPr>
        <p:spPr>
          <a:xfrm>
            <a:off x="177781" y="2493998"/>
            <a:ext cx="3539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Planning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0288280-1A4E-48A7-B18B-054596D47041}"/>
              </a:ext>
            </a:extLst>
          </p:cNvPr>
          <p:cNvSpPr txBox="1"/>
          <p:nvPr/>
        </p:nvSpPr>
        <p:spPr>
          <a:xfrm>
            <a:off x="3958853" y="2478800"/>
            <a:ext cx="3732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Development 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CEADC006-B667-4D0B-AB47-F52363E16591}"/>
              </a:ext>
            </a:extLst>
          </p:cNvPr>
          <p:cNvCxnSpPr>
            <a:cxnSpLocks/>
            <a:stCxn id="18" idx="3"/>
            <a:endCxn id="20" idx="0"/>
          </p:cNvCxnSpPr>
          <p:nvPr/>
        </p:nvCxnSpPr>
        <p:spPr>
          <a:xfrm>
            <a:off x="1578112" y="1489998"/>
            <a:ext cx="369642" cy="1004000"/>
          </a:xfrm>
          <a:prstGeom prst="bentConnector2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3E8CBE6F-C4EA-4D49-8C1C-D302848EC796}"/>
              </a:ext>
            </a:extLst>
          </p:cNvPr>
          <p:cNvCxnSpPr>
            <a:cxnSpLocks/>
            <a:stCxn id="18" idx="3"/>
            <a:endCxn id="50" idx="0"/>
          </p:cNvCxnSpPr>
          <p:nvPr/>
        </p:nvCxnSpPr>
        <p:spPr>
          <a:xfrm>
            <a:off x="1578112" y="1489998"/>
            <a:ext cx="4247016" cy="988802"/>
          </a:xfrm>
          <a:prstGeom prst="bentConnector2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F664CE1-93CB-4FAC-A2B8-C480D270394E}"/>
              </a:ext>
            </a:extLst>
          </p:cNvPr>
          <p:cNvSpPr txBox="1"/>
          <p:nvPr/>
        </p:nvSpPr>
        <p:spPr>
          <a:xfrm>
            <a:off x="508000" y="1228388"/>
            <a:ext cx="10701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Epics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75F4B1-FAA2-4321-8DFB-8450C6EB9055}"/>
              </a:ext>
            </a:extLst>
          </p:cNvPr>
          <p:cNvSpPr txBox="1"/>
          <p:nvPr/>
        </p:nvSpPr>
        <p:spPr>
          <a:xfrm>
            <a:off x="177781" y="2863331"/>
            <a:ext cx="3539946" cy="27699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Pre-condition: Customer needs are understood!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7173FDF-8251-40F9-AB23-60325B7AA632}"/>
              </a:ext>
            </a:extLst>
          </p:cNvPr>
          <p:cNvGrpSpPr/>
          <p:nvPr/>
        </p:nvGrpSpPr>
        <p:grpSpPr>
          <a:xfrm>
            <a:off x="3973673" y="2863330"/>
            <a:ext cx="3717731" cy="3197501"/>
            <a:chOff x="3826902" y="2568147"/>
            <a:chExt cx="4244653" cy="319750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8F7BE15-E351-49B2-AF5D-C2D775B8B56B}"/>
                </a:ext>
              </a:extLst>
            </p:cNvPr>
            <p:cNvSpPr txBox="1"/>
            <p:nvPr/>
          </p:nvSpPr>
          <p:spPr>
            <a:xfrm>
              <a:off x="3826903" y="2845145"/>
              <a:ext cx="4244652" cy="2920503"/>
            </a:xfrm>
            <a:prstGeom prst="rect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defPPr>
                <a:defRPr lang="en-US"/>
              </a:defPPr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600"/>
              </a:lvl1pPr>
              <a:lvl2pPr marL="685800" lvl="1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en-US" dirty="0"/>
                <a:t>#1 Define System Requirements</a:t>
              </a:r>
            </a:p>
            <a:p>
              <a:r>
                <a:rPr lang="en-US" dirty="0"/>
                <a:t>#2 Define System/Software Architecture</a:t>
              </a:r>
            </a:p>
            <a:p>
              <a:r>
                <a:rPr lang="en-US" dirty="0"/>
                <a:t>#3 Implement &amp; Verify</a:t>
              </a:r>
            </a:p>
            <a:p>
              <a:r>
                <a:rPr lang="en-US" dirty="0"/>
                <a:t>#4 Integrate &amp; Validate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8D9AB61-2E3A-433A-938F-D775CB457E46}"/>
                </a:ext>
              </a:extLst>
            </p:cNvPr>
            <p:cNvSpPr txBox="1"/>
            <p:nvPr/>
          </p:nvSpPr>
          <p:spPr>
            <a:xfrm>
              <a:off x="3826902" y="2568147"/>
              <a:ext cx="4244651" cy="276999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Pre-condition: Customer requirements are analyzed!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6DEC62F-CF49-438C-BAA6-09AC9C420321}"/>
              </a:ext>
            </a:extLst>
          </p:cNvPr>
          <p:cNvSpPr txBox="1"/>
          <p:nvPr/>
        </p:nvSpPr>
        <p:spPr>
          <a:xfrm>
            <a:off x="7947348" y="2460478"/>
            <a:ext cx="37177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Delivery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1B3B751-6086-490D-ADD6-AB9DA72957CB}"/>
              </a:ext>
            </a:extLst>
          </p:cNvPr>
          <p:cNvGrpSpPr/>
          <p:nvPr/>
        </p:nvGrpSpPr>
        <p:grpSpPr>
          <a:xfrm>
            <a:off x="7947348" y="2838042"/>
            <a:ext cx="3717730" cy="3222789"/>
            <a:chOff x="8456125" y="2838042"/>
            <a:chExt cx="3717730" cy="322278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68091E-3534-470C-A445-BC21D040E1DB}"/>
                </a:ext>
              </a:extLst>
            </p:cNvPr>
            <p:cNvSpPr txBox="1"/>
            <p:nvPr/>
          </p:nvSpPr>
          <p:spPr>
            <a:xfrm>
              <a:off x="8456125" y="3115040"/>
              <a:ext cx="3717730" cy="2945791"/>
            </a:xfrm>
            <a:prstGeom prst="rect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defPPr>
                <a:defRPr lang="en-US"/>
              </a:defPPr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/>
              </a:lvl1pPr>
              <a:lvl2pPr marL="685800" lvl="1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en-US" sz="1600" dirty="0"/>
                <a:t> #1 Describe and Setup Development &amp; Production Environment (DevOps)</a:t>
              </a:r>
            </a:p>
            <a:p>
              <a:r>
                <a:rPr lang="en-US" sz="1600" dirty="0"/>
                <a:t> #2 Produce Release &amp; Assure Content Quality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401DB4A-4563-407E-9093-42A0AB31D76E}"/>
                </a:ext>
              </a:extLst>
            </p:cNvPr>
            <p:cNvSpPr txBox="1"/>
            <p:nvPr/>
          </p:nvSpPr>
          <p:spPr>
            <a:xfrm>
              <a:off x="8456125" y="2838042"/>
              <a:ext cx="3717729" cy="276999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Pre-condition: Aligned with Project Plan!</a:t>
              </a:r>
            </a:p>
          </p:txBody>
        </p:sp>
      </p:grp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E9284760-E8E2-41B9-9C57-38FC80F22155}"/>
              </a:ext>
            </a:extLst>
          </p:cNvPr>
          <p:cNvCxnSpPr>
            <a:cxnSpLocks/>
            <a:stCxn id="18" idx="3"/>
            <a:endCxn id="23" idx="0"/>
          </p:cNvCxnSpPr>
          <p:nvPr/>
        </p:nvCxnSpPr>
        <p:spPr>
          <a:xfrm>
            <a:off x="1578112" y="1489998"/>
            <a:ext cx="8228101" cy="970480"/>
          </a:xfrm>
          <a:prstGeom prst="bentConnector2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Checkbox Checked with solid fill">
            <a:extLst>
              <a:ext uri="{FF2B5EF4-FFF2-40B4-BE49-F238E27FC236}">
                <a16:creationId xmlns:a16="http://schemas.microsoft.com/office/drawing/2014/main" id="{FDE20FDC-C71C-4F73-A4C3-202201AD10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935" y="3066568"/>
            <a:ext cx="432987" cy="432987"/>
          </a:xfrm>
          <a:prstGeom prst="rect">
            <a:avLst/>
          </a:prstGeom>
        </p:spPr>
      </p:pic>
      <p:pic>
        <p:nvPicPr>
          <p:cNvPr id="32" name="Graphic 31" descr="Checkbox Checked with solid fill">
            <a:extLst>
              <a:ext uri="{FF2B5EF4-FFF2-40B4-BE49-F238E27FC236}">
                <a16:creationId xmlns:a16="http://schemas.microsoft.com/office/drawing/2014/main" id="{D03878FA-F1AF-46EE-A10C-8A40BC9BF8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935" y="3559319"/>
            <a:ext cx="432987" cy="432987"/>
          </a:xfrm>
          <a:prstGeom prst="rect">
            <a:avLst/>
          </a:prstGeom>
        </p:spPr>
      </p:pic>
      <p:pic>
        <p:nvPicPr>
          <p:cNvPr id="36" name="Graphic 35" descr="Checkbox Checked with solid fill">
            <a:extLst>
              <a:ext uri="{FF2B5EF4-FFF2-40B4-BE49-F238E27FC236}">
                <a16:creationId xmlns:a16="http://schemas.microsoft.com/office/drawing/2014/main" id="{0521BDEE-06FF-4532-8CDF-0289C508D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013" y="3909088"/>
            <a:ext cx="432987" cy="432987"/>
          </a:xfrm>
          <a:prstGeom prst="rect">
            <a:avLst/>
          </a:prstGeom>
        </p:spPr>
      </p:pic>
      <p:pic>
        <p:nvPicPr>
          <p:cNvPr id="37" name="Graphic 36" descr="Checkbox Checked with solid fill">
            <a:extLst>
              <a:ext uri="{FF2B5EF4-FFF2-40B4-BE49-F238E27FC236}">
                <a16:creationId xmlns:a16="http://schemas.microsoft.com/office/drawing/2014/main" id="{43F5C426-6978-4A36-872D-2A80BA7B4D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012" y="4239875"/>
            <a:ext cx="432987" cy="432987"/>
          </a:xfrm>
          <a:prstGeom prst="rect">
            <a:avLst/>
          </a:prstGeom>
        </p:spPr>
      </p:pic>
      <p:pic>
        <p:nvPicPr>
          <p:cNvPr id="38" name="Graphic 37" descr="Checkbox Checked with solid fill">
            <a:extLst>
              <a:ext uri="{FF2B5EF4-FFF2-40B4-BE49-F238E27FC236}">
                <a16:creationId xmlns:a16="http://schemas.microsoft.com/office/drawing/2014/main" id="{EFE377C2-EA74-4567-A8C2-EBB2C5B3CB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940" y="4545649"/>
            <a:ext cx="432987" cy="432987"/>
          </a:xfrm>
          <a:prstGeom prst="rect">
            <a:avLst/>
          </a:prstGeom>
        </p:spPr>
      </p:pic>
      <p:pic>
        <p:nvPicPr>
          <p:cNvPr id="39" name="Graphic 38" descr="Checkbox Checked with solid fill">
            <a:extLst>
              <a:ext uri="{FF2B5EF4-FFF2-40B4-BE49-F238E27FC236}">
                <a16:creationId xmlns:a16="http://schemas.microsoft.com/office/drawing/2014/main" id="{B4C1C3C8-8469-4DCD-8B8B-FD0DDF43A3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940" y="4870725"/>
            <a:ext cx="432987" cy="432987"/>
          </a:xfrm>
          <a:prstGeom prst="rect">
            <a:avLst/>
          </a:prstGeom>
        </p:spPr>
      </p:pic>
      <p:pic>
        <p:nvPicPr>
          <p:cNvPr id="40" name="Graphic 39" descr="Checkbox Checked with solid fill">
            <a:extLst>
              <a:ext uri="{FF2B5EF4-FFF2-40B4-BE49-F238E27FC236}">
                <a16:creationId xmlns:a16="http://schemas.microsoft.com/office/drawing/2014/main" id="{4B6B6696-252A-4873-8A97-A77468B7EB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935" y="5362532"/>
            <a:ext cx="432987" cy="432987"/>
          </a:xfrm>
          <a:prstGeom prst="rect">
            <a:avLst/>
          </a:prstGeom>
        </p:spPr>
      </p:pic>
      <p:pic>
        <p:nvPicPr>
          <p:cNvPr id="41" name="Graphic 40" descr="Checkbox Checked with solid fill">
            <a:extLst>
              <a:ext uri="{FF2B5EF4-FFF2-40B4-BE49-F238E27FC236}">
                <a16:creationId xmlns:a16="http://schemas.microsoft.com/office/drawing/2014/main" id="{62C05233-A25D-42E2-8AA7-0218B02026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935" y="5687608"/>
            <a:ext cx="432987" cy="432987"/>
          </a:xfrm>
          <a:prstGeom prst="rect">
            <a:avLst/>
          </a:prstGeom>
        </p:spPr>
      </p:pic>
      <p:pic>
        <p:nvPicPr>
          <p:cNvPr id="43" name="Graphic 42" descr="Checkbox Checked with solid fill">
            <a:extLst>
              <a:ext uri="{FF2B5EF4-FFF2-40B4-BE49-F238E27FC236}">
                <a16:creationId xmlns:a16="http://schemas.microsoft.com/office/drawing/2014/main" id="{6CF808D6-0CF4-467D-979E-A2628BAB82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04804" y="3066568"/>
            <a:ext cx="432987" cy="432987"/>
          </a:xfrm>
          <a:prstGeom prst="rect">
            <a:avLst/>
          </a:prstGeom>
        </p:spPr>
      </p:pic>
      <p:pic>
        <p:nvPicPr>
          <p:cNvPr id="44" name="Graphic 43" descr="Checkbox Checked with solid fill">
            <a:extLst>
              <a:ext uri="{FF2B5EF4-FFF2-40B4-BE49-F238E27FC236}">
                <a16:creationId xmlns:a16="http://schemas.microsoft.com/office/drawing/2014/main" id="{974DD68E-7879-4EB3-9CE5-756D07EEE2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02299" y="3414871"/>
            <a:ext cx="432987" cy="432987"/>
          </a:xfrm>
          <a:prstGeom prst="rect">
            <a:avLst/>
          </a:prstGeom>
        </p:spPr>
      </p:pic>
      <p:pic>
        <p:nvPicPr>
          <p:cNvPr id="45" name="Graphic 44" descr="Checkbox Checked with solid fill">
            <a:extLst>
              <a:ext uri="{FF2B5EF4-FFF2-40B4-BE49-F238E27FC236}">
                <a16:creationId xmlns:a16="http://schemas.microsoft.com/office/drawing/2014/main" id="{1CE2976B-CFEE-4633-B4D9-678F65E3BE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02745" y="3956955"/>
            <a:ext cx="432987" cy="432987"/>
          </a:xfrm>
          <a:prstGeom prst="rect">
            <a:avLst/>
          </a:prstGeom>
        </p:spPr>
      </p:pic>
      <p:pic>
        <p:nvPicPr>
          <p:cNvPr id="46" name="Graphic 45" descr="Checkbox Checked with solid fill">
            <a:extLst>
              <a:ext uri="{FF2B5EF4-FFF2-40B4-BE49-F238E27FC236}">
                <a16:creationId xmlns:a16="http://schemas.microsoft.com/office/drawing/2014/main" id="{8C8CB1E4-B65F-4B36-A7A8-3E09A6A73F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02299" y="4305258"/>
            <a:ext cx="432987" cy="432987"/>
          </a:xfrm>
          <a:prstGeom prst="rect">
            <a:avLst/>
          </a:prstGeom>
        </p:spPr>
      </p:pic>
      <p:pic>
        <p:nvPicPr>
          <p:cNvPr id="58" name="Graphic 57" descr="Checkbox Checked with solid fill">
            <a:extLst>
              <a:ext uri="{FF2B5EF4-FFF2-40B4-BE49-F238E27FC236}">
                <a16:creationId xmlns:a16="http://schemas.microsoft.com/office/drawing/2014/main" id="{EEE024FC-A996-4CF6-B801-9F0F957BBB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13037" y="3611077"/>
            <a:ext cx="432987" cy="432987"/>
          </a:xfrm>
          <a:prstGeom prst="rect">
            <a:avLst/>
          </a:prstGeom>
        </p:spPr>
      </p:pic>
      <p:pic>
        <p:nvPicPr>
          <p:cNvPr id="59" name="Graphic 58" descr="Checkbox Checked with solid fill">
            <a:extLst>
              <a:ext uri="{FF2B5EF4-FFF2-40B4-BE49-F238E27FC236}">
                <a16:creationId xmlns:a16="http://schemas.microsoft.com/office/drawing/2014/main" id="{D78CB042-EA4E-4FB3-93F9-9FFA356EA1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21436" y="3035929"/>
            <a:ext cx="432987" cy="432987"/>
          </a:xfrm>
          <a:prstGeom prst="rect">
            <a:avLst/>
          </a:prstGeom>
        </p:spPr>
      </p:pic>
      <p:pic>
        <p:nvPicPr>
          <p:cNvPr id="60" name="Graphic 59" descr="Checkbox Checked with solid fill">
            <a:extLst>
              <a:ext uri="{FF2B5EF4-FFF2-40B4-BE49-F238E27FC236}">
                <a16:creationId xmlns:a16="http://schemas.microsoft.com/office/drawing/2014/main" id="{78F8D444-84D8-4F38-ABB5-BF953448FF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47348" y="354781"/>
            <a:ext cx="432987" cy="432987"/>
          </a:xfrm>
          <a:prstGeom prst="rect">
            <a:avLst/>
          </a:prstGeom>
        </p:spPr>
      </p:pic>
      <p:pic>
        <p:nvPicPr>
          <p:cNvPr id="61" name="Graphic 60" descr="Checkbox Checked with solid fill">
            <a:extLst>
              <a:ext uri="{FF2B5EF4-FFF2-40B4-BE49-F238E27FC236}">
                <a16:creationId xmlns:a16="http://schemas.microsoft.com/office/drawing/2014/main" id="{43E3C63A-A210-430B-B8C9-30A7D0FC93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79709" y="354782"/>
            <a:ext cx="432987" cy="432987"/>
          </a:xfrm>
          <a:prstGeom prst="rect">
            <a:avLst/>
          </a:prstGeom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FAD5E30B-1256-4BAE-86A9-FCA7A0FA760D}"/>
              </a:ext>
            </a:extLst>
          </p:cNvPr>
          <p:cNvCxnSpPr>
            <a:stCxn id="60" idx="3"/>
            <a:endCxn id="61" idx="1"/>
          </p:cNvCxnSpPr>
          <p:nvPr/>
        </p:nvCxnSpPr>
        <p:spPr>
          <a:xfrm>
            <a:off x="8380335" y="571275"/>
            <a:ext cx="899374" cy="1"/>
          </a:xfrm>
          <a:prstGeom prst="bentConnector3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B958C8A-F688-4179-936F-C6F914D67C5D}"/>
              </a:ext>
            </a:extLst>
          </p:cNvPr>
          <p:cNvSpPr txBox="1"/>
          <p:nvPr/>
        </p:nvSpPr>
        <p:spPr>
          <a:xfrm>
            <a:off x="8242852" y="127330"/>
            <a:ext cx="126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process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FC0B73-4708-4A36-B679-A5865F353B9E}"/>
              </a:ext>
            </a:extLst>
          </p:cNvPr>
          <p:cNvSpPr txBox="1"/>
          <p:nvPr/>
        </p:nvSpPr>
        <p:spPr>
          <a:xfrm>
            <a:off x="9636136" y="433894"/>
            <a:ext cx="24785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Change the check item to green if done!</a:t>
            </a:r>
          </a:p>
        </p:txBody>
      </p:sp>
      <p:pic>
        <p:nvPicPr>
          <p:cNvPr id="62" name="Graphic 61" descr="Checkbox Checked with solid fill">
            <a:extLst>
              <a:ext uri="{FF2B5EF4-FFF2-40B4-BE49-F238E27FC236}">
                <a16:creationId xmlns:a16="http://schemas.microsoft.com/office/drawing/2014/main" id="{857EE259-FBD3-4C65-9260-7E6C175E4C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95667" y="574590"/>
            <a:ext cx="432987" cy="43298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870EC1B-AF73-43A0-A0BB-36251DA179E1}"/>
              </a:ext>
            </a:extLst>
          </p:cNvPr>
          <p:cNvSpPr/>
          <p:nvPr/>
        </p:nvSpPr>
        <p:spPr>
          <a:xfrm>
            <a:off x="177781" y="6140341"/>
            <a:ext cx="1148729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PROJECT DOCUMENTATION : Entry document :: EDUp FORDCS V1.0 PROJECT-DOCUMENT-v2022.07.doc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158C906-2F59-4582-8E41-F13CB12AAF07}"/>
              </a:ext>
            </a:extLst>
          </p:cNvPr>
          <p:cNvSpPr/>
          <p:nvPr/>
        </p:nvSpPr>
        <p:spPr>
          <a:xfrm>
            <a:off x="177781" y="6456643"/>
            <a:ext cx="11487296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PRESENTATION Slides per Epic/Activity</a:t>
            </a:r>
          </a:p>
        </p:txBody>
      </p:sp>
    </p:spTree>
    <p:extLst>
      <p:ext uri="{BB962C8B-B14F-4D97-AF65-F5344CB8AC3E}">
        <p14:creationId xmlns:p14="http://schemas.microsoft.com/office/powerpoint/2010/main" val="248109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844F22-9B44-4E72-AFA0-3DA7AC76C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33378"/>
          </a:xfrm>
        </p:spPr>
        <p:txBody>
          <a:bodyPr>
            <a:normAutofit/>
          </a:bodyPr>
          <a:lstStyle/>
          <a:p>
            <a:r>
              <a:rPr lang="en-US" dirty="0"/>
              <a:t>Epic Planning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F6C53B-7A0F-4C43-AC72-C18B36056D11}"/>
              </a:ext>
            </a:extLst>
          </p:cNvPr>
          <p:cNvSpPr txBox="1"/>
          <p:nvPr/>
        </p:nvSpPr>
        <p:spPr>
          <a:xfrm>
            <a:off x="2115270" y="989200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#1 Define the Statement of Work / Describe project Purpose</a:t>
            </a:r>
            <a:endParaRPr lang="en-US" sz="1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DA6110-5970-41A2-92D1-29E4676C8695}"/>
              </a:ext>
            </a:extLst>
          </p:cNvPr>
          <p:cNvSpPr txBox="1"/>
          <p:nvPr/>
        </p:nvSpPr>
        <p:spPr>
          <a:xfrm>
            <a:off x="2727767" y="1401192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#2 Describe Customer Requirements</a:t>
            </a:r>
            <a:endParaRPr lang="en-US" sz="1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A6C7DE-85C2-403B-B749-379424403E1D}"/>
              </a:ext>
            </a:extLst>
          </p:cNvPr>
          <p:cNvSpPr txBox="1"/>
          <p:nvPr/>
        </p:nvSpPr>
        <p:spPr>
          <a:xfrm>
            <a:off x="4467169" y="3660651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#6 Describe Project Additional Considerations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B753C1-B071-45DE-88D7-6A9BF4633433}"/>
              </a:ext>
            </a:extLst>
          </p:cNvPr>
          <p:cNvSpPr txBox="1"/>
          <p:nvPr/>
        </p:nvSpPr>
        <p:spPr>
          <a:xfrm>
            <a:off x="5406444" y="4613411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#8 Define and Describe Annex (if any)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6056A3-B9C2-4B8A-A800-9BDF0962FB06}"/>
              </a:ext>
            </a:extLst>
          </p:cNvPr>
          <p:cNvSpPr txBox="1"/>
          <p:nvPr/>
        </p:nvSpPr>
        <p:spPr>
          <a:xfrm>
            <a:off x="4221143" y="3125948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#5 Define Project Artifacts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7BD191-54B7-4C61-9810-12DC822ECEC9}"/>
              </a:ext>
            </a:extLst>
          </p:cNvPr>
          <p:cNvSpPr txBox="1"/>
          <p:nvPr/>
        </p:nvSpPr>
        <p:spPr>
          <a:xfrm>
            <a:off x="5017439" y="4119684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#7 Maintain Project References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19B2B4-2F4F-4B26-ABEB-2FBE67088BB5}"/>
              </a:ext>
            </a:extLst>
          </p:cNvPr>
          <p:cNvSpPr txBox="1"/>
          <p:nvPr/>
        </p:nvSpPr>
        <p:spPr>
          <a:xfrm>
            <a:off x="3982661" y="2516967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#4 Describe Project Release Plan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6F9841F-386D-4FB5-AB31-929E101581AA}"/>
              </a:ext>
            </a:extLst>
          </p:cNvPr>
          <p:cNvSpPr txBox="1"/>
          <p:nvPr/>
        </p:nvSpPr>
        <p:spPr>
          <a:xfrm>
            <a:off x="3514647" y="1907986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#3 Describe Project Technical Scope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FC82369-6182-4E76-9EF2-2647DBD8D877}"/>
              </a:ext>
            </a:extLst>
          </p:cNvPr>
          <p:cNvSpPr/>
          <p:nvPr/>
        </p:nvSpPr>
        <p:spPr>
          <a:xfrm>
            <a:off x="1223030" y="3565229"/>
            <a:ext cx="416689" cy="37039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A5B65E1-7C7D-4875-BB35-DD69A42EC15A}"/>
              </a:ext>
            </a:extLst>
          </p:cNvPr>
          <p:cNvSpPr/>
          <p:nvPr/>
        </p:nvSpPr>
        <p:spPr>
          <a:xfrm>
            <a:off x="696408" y="3063836"/>
            <a:ext cx="416689" cy="37039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F26F6C5-3BD5-410C-BCE7-78BB60851C1B}"/>
              </a:ext>
            </a:extLst>
          </p:cNvPr>
          <p:cNvCxnSpPr>
            <a:cxnSpLocks/>
            <a:stCxn id="40" idx="0"/>
            <a:endCxn id="9" idx="1"/>
          </p:cNvCxnSpPr>
          <p:nvPr/>
        </p:nvCxnSpPr>
        <p:spPr>
          <a:xfrm rot="5400000" flipH="1" flipV="1">
            <a:off x="565026" y="1513593"/>
            <a:ext cx="1889970" cy="121051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F6A6288-E6E9-46A0-AF9F-F55C26B614BA}"/>
              </a:ext>
            </a:extLst>
          </p:cNvPr>
          <p:cNvCxnSpPr>
            <a:cxnSpLocks/>
            <a:stCxn id="37" idx="0"/>
            <a:endCxn id="23" idx="1"/>
          </p:cNvCxnSpPr>
          <p:nvPr/>
        </p:nvCxnSpPr>
        <p:spPr>
          <a:xfrm rot="5400000" flipH="1" flipV="1">
            <a:off x="1089886" y="1927348"/>
            <a:ext cx="1979371" cy="129639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86577182-E5A7-4E3D-92EB-F5DC3869AF4D}"/>
              </a:ext>
            </a:extLst>
          </p:cNvPr>
          <p:cNvSpPr/>
          <p:nvPr/>
        </p:nvSpPr>
        <p:spPr>
          <a:xfrm>
            <a:off x="1820842" y="4071232"/>
            <a:ext cx="416689" cy="37039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3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2970F73-D97A-4C0B-ACFE-346739DEDA17}"/>
              </a:ext>
            </a:extLst>
          </p:cNvPr>
          <p:cNvCxnSpPr>
            <a:cxnSpLocks/>
            <a:stCxn id="61" idx="0"/>
            <a:endCxn id="32" idx="1"/>
          </p:cNvCxnSpPr>
          <p:nvPr/>
        </p:nvCxnSpPr>
        <p:spPr>
          <a:xfrm rot="5400000" flipH="1" flipV="1">
            <a:off x="1782627" y="2339212"/>
            <a:ext cx="1978580" cy="148546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331F1259-FB38-47A4-B6B1-F8AB63D6910C}"/>
              </a:ext>
            </a:extLst>
          </p:cNvPr>
          <p:cNvSpPr/>
          <p:nvPr/>
        </p:nvSpPr>
        <p:spPr>
          <a:xfrm>
            <a:off x="4126592" y="5821848"/>
            <a:ext cx="416689" cy="37039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C93B562-E7A0-4E7B-9337-1749103E701E}"/>
              </a:ext>
            </a:extLst>
          </p:cNvPr>
          <p:cNvCxnSpPr>
            <a:cxnSpLocks/>
            <a:stCxn id="63" idx="0"/>
            <a:endCxn id="30" idx="1"/>
          </p:cNvCxnSpPr>
          <p:nvPr/>
        </p:nvCxnSpPr>
        <p:spPr>
          <a:xfrm rot="5400000" flipH="1" flipV="1">
            <a:off x="3917439" y="4721848"/>
            <a:ext cx="1517498" cy="68250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844B9BC1-2716-481D-9A87-2BD191747ADA}"/>
              </a:ext>
            </a:extLst>
          </p:cNvPr>
          <p:cNvSpPr/>
          <p:nvPr/>
        </p:nvSpPr>
        <p:spPr>
          <a:xfrm>
            <a:off x="3529243" y="5355755"/>
            <a:ext cx="416689" cy="37039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6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BC6A93F-2223-4111-B093-6729AC57821F}"/>
              </a:ext>
            </a:extLst>
          </p:cNvPr>
          <p:cNvCxnSpPr>
            <a:cxnSpLocks/>
            <a:stCxn id="65" idx="0"/>
            <a:endCxn id="27" idx="1"/>
          </p:cNvCxnSpPr>
          <p:nvPr/>
        </p:nvCxnSpPr>
        <p:spPr>
          <a:xfrm rot="5400000" flipH="1" flipV="1">
            <a:off x="3347159" y="4235746"/>
            <a:ext cx="1510438" cy="72958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CB5F25B8-69AD-4768-BBD4-D262DF1D1E95}"/>
              </a:ext>
            </a:extLst>
          </p:cNvPr>
          <p:cNvSpPr/>
          <p:nvPr/>
        </p:nvSpPr>
        <p:spPr>
          <a:xfrm>
            <a:off x="3033294" y="4985365"/>
            <a:ext cx="416689" cy="37039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5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9147F63-1DE3-4EA0-9618-0D265B329E59}"/>
              </a:ext>
            </a:extLst>
          </p:cNvPr>
          <p:cNvCxnSpPr>
            <a:cxnSpLocks/>
            <a:stCxn id="67" idx="0"/>
            <a:endCxn id="29" idx="1"/>
          </p:cNvCxnSpPr>
          <p:nvPr/>
        </p:nvCxnSpPr>
        <p:spPr>
          <a:xfrm rot="5400000" flipH="1" flipV="1">
            <a:off x="2894016" y="3658238"/>
            <a:ext cx="1674751" cy="97950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FEC51422-76DD-474C-AAEE-004333147270}"/>
              </a:ext>
            </a:extLst>
          </p:cNvPr>
          <p:cNvSpPr/>
          <p:nvPr/>
        </p:nvSpPr>
        <p:spPr>
          <a:xfrm>
            <a:off x="2391433" y="4531892"/>
            <a:ext cx="416689" cy="37039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4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4E01075-2F11-46BD-A55B-DD6D8F9AA149}"/>
              </a:ext>
            </a:extLst>
          </p:cNvPr>
          <p:cNvCxnSpPr>
            <a:cxnSpLocks/>
            <a:stCxn id="69" idx="0"/>
            <a:endCxn id="31" idx="1"/>
          </p:cNvCxnSpPr>
          <p:nvPr/>
        </p:nvCxnSpPr>
        <p:spPr>
          <a:xfrm rot="5400000" flipH="1" flipV="1">
            <a:off x="2376090" y="2925322"/>
            <a:ext cx="1830259" cy="138288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71584B19-8E1A-4B5A-88E6-4A17DBC705CF}"/>
              </a:ext>
            </a:extLst>
          </p:cNvPr>
          <p:cNvSpPr/>
          <p:nvPr/>
        </p:nvSpPr>
        <p:spPr>
          <a:xfrm>
            <a:off x="4627034" y="6172908"/>
            <a:ext cx="416689" cy="37039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8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ADDA057-14CC-48D1-A7B5-E0D914505124}"/>
              </a:ext>
            </a:extLst>
          </p:cNvPr>
          <p:cNvCxnSpPr>
            <a:cxnSpLocks/>
            <a:stCxn id="81" idx="0"/>
            <a:endCxn id="28" idx="1"/>
          </p:cNvCxnSpPr>
          <p:nvPr/>
        </p:nvCxnSpPr>
        <p:spPr>
          <a:xfrm rot="5400000" flipH="1" flipV="1">
            <a:off x="4433496" y="5199961"/>
            <a:ext cx="1374831" cy="57106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380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254</Words>
  <Application>Microsoft Office PowerPoint</Application>
  <PresentationFormat>Widescreen</PresentationFormat>
  <Paragraphs>50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FORDCS V1.0 Lifecycle ROADMAP</vt:lpstr>
      <vt:lpstr>FORDCS V1.0 SwPD Simplified Lifecycle Status</vt:lpstr>
      <vt:lpstr>Epic Planning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Ömer</dc:creator>
  <cp:lastModifiedBy>Ömer Karacan</cp:lastModifiedBy>
  <cp:revision>117</cp:revision>
  <dcterms:created xsi:type="dcterms:W3CDTF">2022-03-14T15:31:02Z</dcterms:created>
  <dcterms:modified xsi:type="dcterms:W3CDTF">2022-07-08T15:16:18Z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8b70055-b36e-4b3a-8b31-34156bd0f0a4_Enabled">
    <vt:lpwstr>true</vt:lpwstr>
  </property>
  <property fmtid="{D5CDD505-2E9C-101B-9397-08002B2CF9AE}" pid="3" name="MSIP_Label_b8b70055-b36e-4b3a-8b31-34156bd0f0a4_SetDate">
    <vt:lpwstr>2022-05-18T17:31:12Z</vt:lpwstr>
  </property>
  <property fmtid="{D5CDD505-2E9C-101B-9397-08002B2CF9AE}" pid="4" name="MSIP_Label_b8b70055-b36e-4b3a-8b31-34156bd0f0a4_Method">
    <vt:lpwstr>Privileged</vt:lpwstr>
  </property>
  <property fmtid="{D5CDD505-2E9C-101B-9397-08002B2CF9AE}" pid="5" name="MSIP_Label_b8b70055-b36e-4b3a-8b31-34156bd0f0a4_Name">
    <vt:lpwstr>Public</vt:lpwstr>
  </property>
  <property fmtid="{D5CDD505-2E9C-101B-9397-08002B2CF9AE}" pid="6" name="MSIP_Label_b8b70055-b36e-4b3a-8b31-34156bd0f0a4_SiteId">
    <vt:lpwstr>5638dc0c-ffa2-418f-8078-70f739ff781f</vt:lpwstr>
  </property>
  <property fmtid="{D5CDD505-2E9C-101B-9397-08002B2CF9AE}" pid="7" name="MSIP_Label_b8b70055-b36e-4b3a-8b31-34156bd0f0a4_ActionId">
    <vt:lpwstr>602cc6d6-940f-49ea-b136-7685dd534b52</vt:lpwstr>
  </property>
  <property fmtid="{D5CDD505-2E9C-101B-9397-08002B2CF9AE}" pid="8" name="MSIP_Label_b8b70055-b36e-4b3a-8b31-34156bd0f0a4_ContentBits">
    <vt:lpwstr>0</vt:lpwstr>
  </property>
</Properties>
</file>