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366" r:id="rId3"/>
    <p:sldId id="348" r:id="rId4"/>
    <p:sldId id="369" r:id="rId5"/>
    <p:sldId id="372" r:id="rId6"/>
    <p:sldId id="371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260" r:id="rId15"/>
    <p:sldId id="367" r:id="rId16"/>
    <p:sldId id="3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CC2D9"/>
    <a:srgbClr val="D9D9D9"/>
    <a:srgbClr val="0066FF"/>
    <a:srgbClr val="D34817"/>
    <a:srgbClr val="000000"/>
    <a:srgbClr val="00FF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11/07/2022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14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11/07/2022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41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11/07/2022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1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11/07/2022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88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5BA542F-B73B-47E7-BABB-8194D77513EA}" type="datetimeFigureOut">
              <a:rPr lang="en-GB" smtClean="0"/>
              <a:t>11/07/2022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5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11/07/2022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5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11/07/2022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66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11/07/2022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3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11/07/2022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9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11/07/2022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29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11/07/2022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7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5BA542F-B73B-47E7-BABB-8194D77513EA}" type="datetimeFigureOut">
              <a:rPr lang="en-GB" smtClean="0"/>
              <a:t>11/07/2022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34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pi.example.com/api/v1/monitorVehicleChargingState/%7buser%7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pi.example.com/api/v1/reportCsFactorySett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pi.example.com/api/v1/runtimeStatusReport/%7buser%7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pi.example.com/api/v1/monitorVehicleChargingState/%7buser%7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F3B7-F12A-46BA-9C24-AE183969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058" y="484632"/>
            <a:ext cx="8657190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FORDCS-V1.0-Architecture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B1A4-34D2-4123-92C1-ABB3A1E5F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EDU Project</a:t>
            </a:r>
            <a:endParaRPr lang="en-GB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5CD299-D26F-4828-B39C-E9B8DA1891D7}"/>
              </a:ext>
            </a:extLst>
          </p:cNvPr>
          <p:cNvGrpSpPr/>
          <p:nvPr/>
        </p:nvGrpSpPr>
        <p:grpSpPr>
          <a:xfrm>
            <a:off x="0" y="6248401"/>
            <a:ext cx="3573675" cy="609600"/>
            <a:chOff x="7722524" y="6012026"/>
            <a:chExt cx="4469477" cy="7624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C08B3F-00F1-471F-BF3D-47713E712C21}"/>
                </a:ext>
              </a:extLst>
            </p:cNvPr>
            <p:cNvSpPr/>
            <p:nvPr/>
          </p:nvSpPr>
          <p:spPr>
            <a:xfrm>
              <a:off x="7722524" y="6012026"/>
              <a:ext cx="4469476" cy="762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tr-TR" sz="800" dirty="0"/>
                <a:t>karacankos@gmail.com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https://www.linkedin.com/in/omer-karacan/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https://www.instagram.com/karacanos/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A72A0A-5109-47D4-BFD2-DB2BBB647902}"/>
                </a:ext>
              </a:extLst>
            </p:cNvPr>
            <p:cNvGrpSpPr/>
            <p:nvPr/>
          </p:nvGrpSpPr>
          <p:grpSpPr>
            <a:xfrm>
              <a:off x="11074401" y="6474964"/>
              <a:ext cx="1117600" cy="299468"/>
              <a:chOff x="11074401" y="6474964"/>
              <a:chExt cx="1117600" cy="29946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7AD90A8-736B-44E7-8D3D-FF21CACE8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4401" y="6474964"/>
                <a:ext cx="1117600" cy="2994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A10D85-DA1B-43D2-8CB9-DDA95C620143}"/>
                  </a:ext>
                </a:extLst>
              </p:cNvPr>
              <p:cNvSpPr/>
              <p:nvPr/>
            </p:nvSpPr>
            <p:spPr>
              <a:xfrm>
                <a:off x="11074401" y="6474964"/>
                <a:ext cx="360733" cy="299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2800"/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407C040-37BB-4319-8E2C-2E72F0B7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6716" y="1821414"/>
            <a:ext cx="1711532" cy="223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8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95CC0-394F-4193-9A80-C2578D7A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Charging Control Interface V1.0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BDC7ED-AF8A-47EE-9BA8-5C8D6E198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Controller/Service/Repository component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Endpoint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Test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C8BE63D3-6A76-4E76-B001-0674AE617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722" y="4523417"/>
            <a:ext cx="971645" cy="325856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3DEA117-59B9-4169-83A5-D86A7BD46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31" y="578398"/>
            <a:ext cx="975259" cy="279322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32D6CE8-071B-4453-A589-6F4DD6B86060}"/>
              </a:ext>
            </a:extLst>
          </p:cNvPr>
          <p:cNvGrpSpPr/>
          <p:nvPr/>
        </p:nvGrpSpPr>
        <p:grpSpPr>
          <a:xfrm>
            <a:off x="1153827" y="1154028"/>
            <a:ext cx="2563149" cy="983530"/>
            <a:chOff x="583812" y="1082776"/>
            <a:chExt cx="2563149" cy="98353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BEF6634-E142-40B5-887F-95A883539502}"/>
                </a:ext>
              </a:extLst>
            </p:cNvPr>
            <p:cNvGrpSpPr/>
            <p:nvPr/>
          </p:nvGrpSpPr>
          <p:grpSpPr>
            <a:xfrm>
              <a:off x="583812" y="1082776"/>
              <a:ext cx="2563149" cy="983530"/>
              <a:chOff x="1561764" y="2295525"/>
              <a:chExt cx="1305261" cy="49530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6352698-78D3-47DB-8AF0-0F60E23BEF35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C3B967E9-96FB-43E9-82BE-DBB35465DF08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E46A88D-BD51-4B93-9B0F-1053E1D2AAF1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81490029-4F6F-4E6D-A745-7157DE5F0D29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AAA41C66-5A14-44A9-A587-7B9198D2048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477AA9B9-2F5B-427E-BC76-D1E8633362A6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E06B8FB-2C5A-4EA0-9292-ACEB558C09F2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54769EF4-4A41-418B-9BD1-D73227BB0F7A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E870D5F3-EC99-43C3-B226-74F3843190C1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CCFD690B-830C-4DAB-8745-635ABF8C295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0993EA98-554F-4D37-B19E-54320027097E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386CDC0-DA11-4F66-8BEB-5995E29DEF2E}"/>
                </a:ext>
              </a:extLst>
            </p:cNvPr>
            <p:cNvSpPr txBox="1"/>
            <p:nvPr/>
          </p:nvSpPr>
          <p:spPr>
            <a:xfrm>
              <a:off x="1019074" y="1105346"/>
              <a:ext cx="1711988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&lt;Repository&gt;</a:t>
              </a:r>
            </a:p>
            <a:p>
              <a:r>
                <a:rPr lang="de-AT" dirty="0" err="1"/>
                <a:t>CsControlVehicleChargingState</a:t>
              </a:r>
              <a:br>
                <a:rPr lang="de-AT" dirty="0"/>
              </a:br>
              <a:r>
                <a:rPr lang="de-AT" dirty="0"/>
                <a:t>Repository</a:t>
              </a:r>
              <a:endParaRPr lang="en-GB" dirty="0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11AB149-1EF9-4922-8709-C29C04FA36A7}"/>
              </a:ext>
            </a:extLst>
          </p:cNvPr>
          <p:cNvGrpSpPr/>
          <p:nvPr/>
        </p:nvGrpSpPr>
        <p:grpSpPr>
          <a:xfrm>
            <a:off x="1153827" y="2834422"/>
            <a:ext cx="2563149" cy="1292437"/>
            <a:chOff x="583812" y="2763171"/>
            <a:chExt cx="2563149" cy="983530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663F154-768E-4569-AE5D-A23AE43F7EA0}"/>
                </a:ext>
              </a:extLst>
            </p:cNvPr>
            <p:cNvGrpSpPr/>
            <p:nvPr/>
          </p:nvGrpSpPr>
          <p:grpSpPr>
            <a:xfrm>
              <a:off x="583812" y="2763171"/>
              <a:ext cx="2563149" cy="983530"/>
              <a:chOff x="1561764" y="2295525"/>
              <a:chExt cx="1305261" cy="4953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D012BA3-C21D-4ED4-B607-1553DE4B02C7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C167B8E6-D90B-468C-871C-DBE2AD1F2F94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E765C14D-BDDB-4BAA-B061-6848245A7237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1A18D3F-021A-4E20-8B5F-733B637735A9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5EFC4C7D-5707-4CE8-BFE6-43F95FFC4711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2F9BE56B-7CDD-48E6-A37E-2D44B1DFD5B6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176F9E9-36BE-4E3F-B31D-417070A50D06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132853CE-B2B5-4E69-9E2D-7B34199BC6BB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FF9FC009-C39E-4E44-8D53-59406550A890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19598864-93DE-4A58-9ECE-3DD4C071069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03F2FCDE-1C85-4CC4-8E53-6534F48787A5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030F792-CFF7-4383-8A46-CB22A42924F3}"/>
                </a:ext>
              </a:extLst>
            </p:cNvPr>
            <p:cNvSpPr txBox="1"/>
            <p:nvPr/>
          </p:nvSpPr>
          <p:spPr>
            <a:xfrm>
              <a:off x="1019074" y="2785741"/>
              <a:ext cx="1711988" cy="7260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&lt;Service&gt;</a:t>
              </a:r>
            </a:p>
            <a:p>
              <a:r>
                <a:rPr lang="de-AT" dirty="0" err="1"/>
                <a:t>CsControlVehicleChargingState</a:t>
              </a:r>
              <a:br>
                <a:rPr lang="en-GB" dirty="0"/>
              </a:br>
              <a:r>
                <a:rPr lang="en-GB" dirty="0"/>
                <a:t>Service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079FA22-E45E-49A0-9E14-4A74DBC94454}"/>
              </a:ext>
            </a:extLst>
          </p:cNvPr>
          <p:cNvGrpSpPr/>
          <p:nvPr/>
        </p:nvGrpSpPr>
        <p:grpSpPr>
          <a:xfrm>
            <a:off x="1723842" y="4455709"/>
            <a:ext cx="2563149" cy="983530"/>
            <a:chOff x="583811" y="4372582"/>
            <a:chExt cx="2563149" cy="98353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AA9DE9B-C19B-4534-87FC-2A63C5D307C2}"/>
                </a:ext>
              </a:extLst>
            </p:cNvPr>
            <p:cNvGrpSpPr/>
            <p:nvPr/>
          </p:nvGrpSpPr>
          <p:grpSpPr>
            <a:xfrm>
              <a:off x="583811" y="4372582"/>
              <a:ext cx="2563149" cy="983530"/>
              <a:chOff x="1561764" y="2295525"/>
              <a:chExt cx="1305261" cy="495300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206D712-2670-4470-89FA-FC00F58A284A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159B5F4-E208-4E99-9926-617FD1AC3E84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D157318-A3A5-42CA-BE17-3F8CC9379AC4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93E55E2F-134E-439F-A2B0-5FB4A00E9B82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A09E299B-1E9A-4F9A-8EC7-8A5BDC170D4D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B12B34D8-879F-43EA-9564-0FF4BFAFF603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C34113B-D05F-4E68-8807-951566C2DBCC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74DE47C0-56D8-449F-B8C4-9B55F0765631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D07E01DB-ECE3-4532-951E-C9EB689FEF41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FDAC636A-C34E-477F-A5D0-51C6AF0A53A5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F502DA0C-DBF2-410E-8A6F-076FA4CB490A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E48F5B1-AB28-4440-8D3E-D140BD8D170E}"/>
                </a:ext>
              </a:extLst>
            </p:cNvPr>
            <p:cNvSpPr txBox="1"/>
            <p:nvPr/>
          </p:nvSpPr>
          <p:spPr>
            <a:xfrm>
              <a:off x="1019073" y="4395152"/>
              <a:ext cx="1711988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&lt;Controller&gt;</a:t>
              </a:r>
            </a:p>
            <a:p>
              <a:r>
                <a:rPr lang="de-AT" dirty="0" err="1"/>
                <a:t>CsControlVehicleChargingState</a:t>
              </a:r>
              <a:br>
                <a:rPr lang="en-US" dirty="0"/>
              </a:br>
              <a:r>
                <a:rPr lang="en-GB" dirty="0"/>
                <a:t>Controller</a:t>
              </a:r>
            </a:p>
          </p:txBody>
        </p:sp>
      </p:grp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34443232-D1C7-49D6-8837-2514F213D726}"/>
              </a:ext>
            </a:extLst>
          </p:cNvPr>
          <p:cNvCxnSpPr>
            <a:cxnSpLocks/>
            <a:stCxn id="153" idx="6"/>
            <a:endCxn id="160" idx="1"/>
          </p:cNvCxnSpPr>
          <p:nvPr/>
        </p:nvCxnSpPr>
        <p:spPr>
          <a:xfrm flipV="1">
            <a:off x="4286991" y="4693644"/>
            <a:ext cx="2245759" cy="7948"/>
          </a:xfrm>
          <a:prstGeom prst="bent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845C3DB-789E-4464-A3B6-FE268D485618}"/>
              </a:ext>
            </a:extLst>
          </p:cNvPr>
          <p:cNvSpPr/>
          <p:nvPr/>
        </p:nvSpPr>
        <p:spPr>
          <a:xfrm>
            <a:off x="6532750" y="4523417"/>
            <a:ext cx="168339" cy="3404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179E15E1-C091-4C54-81A7-D0C3BA8FE2BB}"/>
              </a:ext>
            </a:extLst>
          </p:cNvPr>
          <p:cNvSpPr/>
          <p:nvPr/>
        </p:nvSpPr>
        <p:spPr>
          <a:xfrm>
            <a:off x="240493" y="153532"/>
            <a:ext cx="3687288" cy="55614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B19DE4EB-E4AC-434A-AF17-3E4B32CC073C}"/>
              </a:ext>
            </a:extLst>
          </p:cNvPr>
          <p:cNvCxnSpPr>
            <a:cxnSpLocks/>
            <a:stCxn id="136" idx="6"/>
            <a:endCxn id="152" idx="3"/>
          </p:cNvCxnSpPr>
          <p:nvPr/>
        </p:nvCxnSpPr>
        <p:spPr>
          <a:xfrm rot="10800000" flipH="1" flipV="1">
            <a:off x="1153828" y="3803747"/>
            <a:ext cx="570013" cy="897841"/>
          </a:xfrm>
          <a:prstGeom prst="bentConnector3">
            <a:avLst>
              <a:gd name="adj1" fmla="val -40104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DCBA8D3D-3BC9-44F8-955B-1A15F6A10CDA}"/>
              </a:ext>
            </a:extLst>
          </p:cNvPr>
          <p:cNvCxnSpPr>
            <a:cxnSpLocks/>
            <a:stCxn id="123" idx="6"/>
            <a:endCxn id="139" idx="3"/>
          </p:cNvCxnSpPr>
          <p:nvPr/>
        </p:nvCxnSpPr>
        <p:spPr>
          <a:xfrm rot="10800000" flipV="1">
            <a:off x="1153827" y="1891673"/>
            <a:ext cx="2" cy="1265856"/>
          </a:xfrm>
          <a:prstGeom prst="bentConnector3">
            <a:avLst>
              <a:gd name="adj1" fmla="val 1143010000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E76539EB-7183-4D79-9683-B8F4B91DF7EF}"/>
              </a:ext>
            </a:extLst>
          </p:cNvPr>
          <p:cNvCxnSpPr>
            <a:cxnSpLocks/>
            <a:stCxn id="149" idx="6"/>
            <a:endCxn id="139" idx="3"/>
          </p:cNvCxnSpPr>
          <p:nvPr/>
        </p:nvCxnSpPr>
        <p:spPr>
          <a:xfrm rot="10800000">
            <a:off x="1153828" y="3157530"/>
            <a:ext cx="570017" cy="2035825"/>
          </a:xfrm>
          <a:prstGeom prst="bentConnector3">
            <a:avLst>
              <a:gd name="adj1" fmla="val 140104"/>
            </a:avLst>
          </a:prstGeom>
          <a:ln w="28575">
            <a:solidFill>
              <a:srgbClr val="0066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4F0DB84F-BDC2-4D18-974C-22A24ACF2562}"/>
              </a:ext>
            </a:extLst>
          </p:cNvPr>
          <p:cNvCxnSpPr>
            <a:cxnSpLocks/>
            <a:stCxn id="139" idx="3"/>
            <a:endCxn id="126" idx="3"/>
          </p:cNvCxnSpPr>
          <p:nvPr/>
        </p:nvCxnSpPr>
        <p:spPr>
          <a:xfrm rot="10800000">
            <a:off x="1153827" y="1399909"/>
            <a:ext cx="12700" cy="1757621"/>
          </a:xfrm>
          <a:prstGeom prst="bentConnector3">
            <a:avLst>
              <a:gd name="adj1" fmla="val 1800000"/>
            </a:avLst>
          </a:prstGeom>
          <a:ln w="28575">
            <a:solidFill>
              <a:srgbClr val="0066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AF76CB6-C648-459E-B9BF-EB3FB55B3085}"/>
              </a:ext>
            </a:extLst>
          </p:cNvPr>
          <p:cNvSpPr txBox="1"/>
          <p:nvPr/>
        </p:nvSpPr>
        <p:spPr>
          <a:xfrm>
            <a:off x="461318" y="6258535"/>
            <a:ext cx="7768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https://app.swaggerhub.com/apis/karacankos/fordcs/1.0-oas3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AEB20E-1F1B-4F15-9E77-39DA82033EF0}"/>
              </a:ext>
            </a:extLst>
          </p:cNvPr>
          <p:cNvSpPr txBox="1"/>
          <p:nvPr/>
        </p:nvSpPr>
        <p:spPr>
          <a:xfrm>
            <a:off x="4256853" y="3065415"/>
            <a:ext cx="4040745" cy="147732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https://api.example.com/api/v1/</a:t>
            </a:r>
            <a:br>
              <a:rPr lang="en-US" dirty="0">
                <a:hlinkClick r:id="rId4"/>
              </a:rPr>
            </a:br>
            <a:r>
              <a:rPr lang="en-US" dirty="0" err="1">
                <a:hlinkClick r:id="rId4"/>
              </a:rPr>
              <a:t>controlVehicleChargingState</a:t>
            </a:r>
            <a:r>
              <a:rPr lang="en-US" dirty="0">
                <a:hlinkClick r:id="rId4"/>
              </a:rPr>
              <a:t>/{user}/{event}</a:t>
            </a:r>
            <a:endParaRPr lang="en-US" dirty="0"/>
          </a:p>
          <a:p>
            <a:r>
              <a:rPr lang="en-US" dirty="0"/>
              <a:t>GET</a:t>
            </a:r>
          </a:p>
          <a:p>
            <a:r>
              <a:rPr lang="en-US" dirty="0"/>
              <a:t>Returns &lt;string&gt;</a:t>
            </a:r>
            <a:r>
              <a:rPr lang="en-US" dirty="0" err="1"/>
              <a:t>New_Status</a:t>
            </a:r>
            <a:endParaRPr lang="en-US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221BB81-C6ED-4285-9522-642A7192CFCD}"/>
              </a:ext>
            </a:extLst>
          </p:cNvPr>
          <p:cNvCxnSpPr>
            <a:cxnSpLocks/>
            <a:stCxn id="153" idx="6"/>
            <a:endCxn id="61" idx="1"/>
          </p:cNvCxnSpPr>
          <p:nvPr/>
        </p:nvCxnSpPr>
        <p:spPr>
          <a:xfrm>
            <a:off x="4286991" y="4701592"/>
            <a:ext cx="2245759" cy="559472"/>
          </a:xfrm>
          <a:prstGeom prst="bent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1D24CEB-E48B-4416-83DE-C0402010EE84}"/>
              </a:ext>
            </a:extLst>
          </p:cNvPr>
          <p:cNvSpPr/>
          <p:nvPr/>
        </p:nvSpPr>
        <p:spPr>
          <a:xfrm>
            <a:off x="6532750" y="5090837"/>
            <a:ext cx="168339" cy="3404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FEBDA-ECD9-4183-AC88-60D677799170}"/>
              </a:ext>
            </a:extLst>
          </p:cNvPr>
          <p:cNvSpPr txBox="1"/>
          <p:nvPr/>
        </p:nvSpPr>
        <p:spPr>
          <a:xfrm>
            <a:off x="6753455" y="5058281"/>
            <a:ext cx="5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EB35E-A771-4988-867A-6F09C980B0D5}"/>
              </a:ext>
            </a:extLst>
          </p:cNvPr>
          <p:cNvSpPr txBox="1"/>
          <p:nvPr/>
        </p:nvSpPr>
        <p:spPr>
          <a:xfrm>
            <a:off x="4465895" y="1556645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persistency is needed!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AD30A2-FF7C-4FE4-8FB8-8C09828BCE0B}"/>
              </a:ext>
            </a:extLst>
          </p:cNvPr>
          <p:cNvSpPr/>
          <p:nvPr/>
        </p:nvSpPr>
        <p:spPr>
          <a:xfrm>
            <a:off x="1" y="955497"/>
            <a:ext cx="4488852" cy="1487052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9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E9DB-B09B-41D1-ADC2-4916BF6B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44C4-8395-43C2-BDB7-BFEC3A44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Status and authorization rules!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DB60B-057E-4B11-88C5-88C5CD2FF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3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E9DB-B09B-41D1-ADC2-4916BF6B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the System through Use Cases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44C4-8395-43C2-BDB7-BFEC3A44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707" y="5001846"/>
            <a:ext cx="6711696" cy="17200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DB60B-057E-4B11-88C5-88C5CD2FF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These System Use Cases utilize the Charging Control Interfaces!</a:t>
            </a:r>
          </a:p>
          <a:p>
            <a:r>
              <a:rPr lang="en-US" dirty="0"/>
              <a:t>Controllers receive the Use Case trigger requests!</a:t>
            </a:r>
          </a:p>
          <a:p>
            <a:r>
              <a:rPr lang="en-US" dirty="0"/>
              <a:t>Analyze Use Case Scenarios described with Activities!</a:t>
            </a:r>
          </a:p>
          <a:p>
            <a:r>
              <a:rPr lang="en-US" dirty="0"/>
              <a:t>Perform Controller and Service Design via Modelling the Use Case trigger request </a:t>
            </a:r>
            <a:r>
              <a:rPr lang="en-US" dirty="0">
                <a:sym typeface="Wingdings" panose="05000000000000000000" pitchFamily="2" charset="2"/>
              </a:rPr>
              <a:t>in Sequence Diagrams!</a:t>
            </a:r>
            <a:r>
              <a:rPr lang="en-US" dirty="0"/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C9E416-1DC7-475D-A477-8733AE89E667}"/>
              </a:ext>
            </a:extLst>
          </p:cNvPr>
          <p:cNvSpPr/>
          <p:nvPr/>
        </p:nvSpPr>
        <p:spPr>
          <a:xfrm>
            <a:off x="174210" y="162425"/>
            <a:ext cx="3536574" cy="1046747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Launch the CS V1.0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4B0BD6-6C34-49A7-B536-C57DA3409E95}"/>
              </a:ext>
            </a:extLst>
          </p:cNvPr>
          <p:cNvSpPr/>
          <p:nvPr/>
        </p:nvSpPr>
        <p:spPr>
          <a:xfrm>
            <a:off x="4265634" y="162426"/>
            <a:ext cx="3536574" cy="1046747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Charge the Car [REF_SHC] V1.0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2FEFD-BACF-4C47-AC50-F2A1B84DD573}"/>
              </a:ext>
            </a:extLst>
          </p:cNvPr>
          <p:cNvSpPr txBox="1"/>
          <p:nvPr/>
        </p:nvSpPr>
        <p:spPr>
          <a:xfrm>
            <a:off x="1839066" y="1437791"/>
            <a:ext cx="1803295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sz="1000" b="0" dirty="0"/>
              <a:t>&lt;Controller&gt;</a:t>
            </a:r>
          </a:p>
          <a:p>
            <a:r>
              <a:rPr lang="de-AT" sz="1000" b="0" dirty="0" err="1"/>
              <a:t>CsControlVehicleChargingState</a:t>
            </a:r>
            <a:br>
              <a:rPr lang="en-US" sz="1000" b="0" dirty="0"/>
            </a:br>
            <a:r>
              <a:rPr lang="en-GB" sz="1000" b="0" dirty="0"/>
              <a:t>Controller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67C31D-D150-4A28-A982-38D03930C9A7}"/>
              </a:ext>
            </a:extLst>
          </p:cNvPr>
          <p:cNvCxnSpPr>
            <a:stCxn id="9" idx="2"/>
          </p:cNvCxnSpPr>
          <p:nvPr/>
        </p:nvCxnSpPr>
        <p:spPr>
          <a:xfrm flipH="1">
            <a:off x="2735385" y="2145677"/>
            <a:ext cx="5329" cy="4653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31E03A-CAD1-4A39-99A0-2E1BCF3E7DE3}"/>
              </a:ext>
            </a:extLst>
          </p:cNvPr>
          <p:cNvSpPr/>
          <p:nvPr/>
        </p:nvSpPr>
        <p:spPr>
          <a:xfrm>
            <a:off x="2696620" y="2768301"/>
            <a:ext cx="10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C9DE8DC-6567-4D87-A82A-15042E11A51F}"/>
              </a:ext>
            </a:extLst>
          </p:cNvPr>
          <p:cNvSpPr/>
          <p:nvPr/>
        </p:nvSpPr>
        <p:spPr>
          <a:xfrm>
            <a:off x="2251143" y="2189222"/>
            <a:ext cx="992554" cy="358593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&lt;state&gt;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94B1073-524E-4E68-8762-D37DA135D31A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rot="16200000" flipH="1">
            <a:off x="666713" y="1081294"/>
            <a:ext cx="2055322" cy="20044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A85376-5BEA-4061-97D3-F8AF82AA1C55}"/>
              </a:ext>
            </a:extLst>
          </p:cNvPr>
          <p:cNvSpPr txBox="1"/>
          <p:nvPr/>
        </p:nvSpPr>
        <p:spPr>
          <a:xfrm rot="3010618">
            <a:off x="4238974" y="2158623"/>
            <a:ext cx="1356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t.b.c</a:t>
            </a:r>
            <a:r>
              <a:rPr lang="en-US" sz="4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6684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10EB-FE5D-436D-BE2F-19FC194D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Charging statis status panel (UX panel)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32B6-B437-40BF-8D58-05CC04E6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UX dashboard (panel) interface</a:t>
            </a:r>
          </a:p>
          <a:p>
            <a:r>
              <a:rPr lang="en-US" dirty="0"/>
              <a:t>UX service and GUI design!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9951C-79DF-4C60-86E6-C6502B200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Interface – webservice (subscriber?)</a:t>
            </a:r>
          </a:p>
          <a:p>
            <a:r>
              <a:rPr lang="en-US" dirty="0"/>
              <a:t>Data reception (regularly)</a:t>
            </a:r>
          </a:p>
          <a:p>
            <a:r>
              <a:rPr lang="en-US" dirty="0"/>
              <a:t>GUI design (prototypish)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9CF4F-906C-4569-A474-9ADBB9F38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877" y="4260879"/>
            <a:ext cx="5108891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3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DABD-7197-4424-97FB-417AF697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534475"/>
            <a:ext cx="6992351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6000" dirty="0"/>
              <a:t>BACKYARD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6396-984E-4FFC-83C0-4E037DC5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6797" y="1534475"/>
            <a:ext cx="2727369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Wichtige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2985114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F54EEFD-7650-40A9-B048-2F8E4546983C}"/>
              </a:ext>
            </a:extLst>
          </p:cNvPr>
          <p:cNvGrpSpPr/>
          <p:nvPr/>
        </p:nvGrpSpPr>
        <p:grpSpPr>
          <a:xfrm>
            <a:off x="2161944" y="2740358"/>
            <a:ext cx="6859395" cy="2769232"/>
            <a:chOff x="2301129" y="2920671"/>
            <a:chExt cx="6720210" cy="2565542"/>
          </a:xfrm>
        </p:grpSpPr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49F6FD45-E1A8-46E8-A3E5-B5F51ACA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4865" y="2954316"/>
              <a:ext cx="6646953" cy="2513339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B4D431E-C09F-424A-A49D-8B9F4EC2C36B}"/>
                </a:ext>
              </a:extLst>
            </p:cNvPr>
            <p:cNvSpPr/>
            <p:nvPr/>
          </p:nvSpPr>
          <p:spPr>
            <a:xfrm>
              <a:off x="2301129" y="2920671"/>
              <a:ext cx="6720210" cy="256554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3D3FC1-9A74-44F1-B8E0-9196ADE4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89" y="436832"/>
            <a:ext cx="9070822" cy="1423186"/>
          </a:xfrm>
        </p:spPr>
        <p:txBody>
          <a:bodyPr>
            <a:noAutofit/>
          </a:bodyPr>
          <a:lstStyle/>
          <a:p>
            <a:r>
              <a:rPr lang="tr-TR" dirty="0"/>
              <a:t>FORD CHARG</a:t>
            </a:r>
            <a:r>
              <a:rPr lang="de-AT" dirty="0"/>
              <a:t>ing FUTURE Front </a:t>
            </a:r>
            <a:r>
              <a:rPr lang="de-AT" dirty="0" err="1"/>
              <a:t>ends</a:t>
            </a:r>
            <a:r>
              <a:rPr lang="de-AT" dirty="0"/>
              <a:t> and external DB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DE89F0-1C50-4421-AFE1-8182D230AD2A}"/>
              </a:ext>
            </a:extLst>
          </p:cNvPr>
          <p:cNvGrpSpPr/>
          <p:nvPr/>
        </p:nvGrpSpPr>
        <p:grpSpPr>
          <a:xfrm>
            <a:off x="9620890" y="2460992"/>
            <a:ext cx="1510629" cy="897133"/>
            <a:chOff x="1734420" y="2048681"/>
            <a:chExt cx="1510629" cy="89713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2321EA-9C28-4477-9832-CE89D1B79B69}"/>
                </a:ext>
              </a:extLst>
            </p:cNvPr>
            <p:cNvGrpSpPr/>
            <p:nvPr/>
          </p:nvGrpSpPr>
          <p:grpSpPr>
            <a:xfrm>
              <a:off x="1979861" y="2048681"/>
              <a:ext cx="1153418" cy="656419"/>
              <a:chOff x="8314432" y="2039156"/>
              <a:chExt cx="1153418" cy="65641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FACF52B-CED1-4B6D-AD32-05955F43D450}"/>
                  </a:ext>
                </a:extLst>
              </p:cNvPr>
              <p:cNvSpPr/>
              <p:nvPr/>
            </p:nvSpPr>
            <p:spPr>
              <a:xfrm>
                <a:off x="8686800" y="2143125"/>
                <a:ext cx="276225" cy="2286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060F7751-C5FA-4C1F-A5EB-F502F625EABF}"/>
                  </a:ext>
                </a:extLst>
              </p:cNvPr>
              <p:cNvSpPr/>
              <p:nvPr/>
            </p:nvSpPr>
            <p:spPr>
              <a:xfrm rot="11622756">
                <a:off x="8829675" y="2181225"/>
                <a:ext cx="638175" cy="514350"/>
              </a:xfrm>
              <a:prstGeom prst="arc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144CCE22-706E-4370-BC4B-12C49987A666}"/>
                  </a:ext>
                </a:extLst>
              </p:cNvPr>
              <p:cNvSpPr/>
              <p:nvPr/>
            </p:nvSpPr>
            <p:spPr>
              <a:xfrm rot="5724638">
                <a:off x="8252519" y="2101069"/>
                <a:ext cx="638175" cy="514350"/>
              </a:xfrm>
              <a:prstGeom prst="arc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476675-80E3-4C39-BE2B-EBC8988F02D4}"/>
                </a:ext>
              </a:extLst>
            </p:cNvPr>
            <p:cNvSpPr/>
            <p:nvPr/>
          </p:nvSpPr>
          <p:spPr>
            <a:xfrm>
              <a:off x="1734420" y="2668815"/>
              <a:ext cx="1510629" cy="27699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C00000"/>
                  </a:solidFill>
                </a:rPr>
                <a:t>UX/UI</a:t>
              </a:r>
              <a:endParaRPr lang="en-GB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18A5AB-18ED-40D6-998D-B295D0C612BE}"/>
              </a:ext>
            </a:extLst>
          </p:cNvPr>
          <p:cNvGrpSpPr/>
          <p:nvPr/>
        </p:nvGrpSpPr>
        <p:grpSpPr>
          <a:xfrm>
            <a:off x="4117475" y="2959948"/>
            <a:ext cx="2848045" cy="2579185"/>
            <a:chOff x="4073280" y="1555023"/>
            <a:chExt cx="2238860" cy="214829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937910-4304-4B95-A934-8E92683CA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3280" y="1559378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81076CD-5DEE-4BCF-8D6D-9FDC46280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066" y="1555023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FECF07-60E8-4239-9E73-D531F108492C}"/>
              </a:ext>
            </a:extLst>
          </p:cNvPr>
          <p:cNvGrpSpPr/>
          <p:nvPr/>
        </p:nvGrpSpPr>
        <p:grpSpPr>
          <a:xfrm>
            <a:off x="1949474" y="3576594"/>
            <a:ext cx="1660417" cy="679441"/>
            <a:chOff x="1561764" y="2295525"/>
            <a:chExt cx="1305261" cy="4953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D40DB6-D481-492A-85F0-BA78342BC88D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98275B6-7C34-4593-BF72-0C7563D33FDA}"/>
                </a:ext>
              </a:extLst>
            </p:cNvPr>
            <p:cNvGrpSpPr/>
            <p:nvPr/>
          </p:nvGrpSpPr>
          <p:grpSpPr>
            <a:xfrm>
              <a:off x="2705100" y="2333625"/>
              <a:ext cx="161925" cy="419100"/>
              <a:chOff x="2714625" y="2371725"/>
              <a:chExt cx="161925" cy="4191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EB33850-EFC4-46F3-A3B8-0D558D30ED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72059C0-E0AD-4AD2-A974-13915D47175B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FCFD6A4-0923-49BF-9E12-8F865FE57E72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12B1DD-8885-48D3-8070-33FA82AADA00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79D46A4-DD6B-4AB8-81B9-3B04AC9DEB17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4E310EE-2BAE-440C-904D-76A1566D81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18BDC98-7CE3-427F-97A6-3DAA63E79550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E344F22-A36D-449B-B7ED-40E79027AB0A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564471E-084F-4FD9-8D56-8E23B5BF2448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4864C-DAFF-4D02-A4BB-8474020FBD92}"/>
              </a:ext>
            </a:extLst>
          </p:cNvPr>
          <p:cNvSpPr/>
          <p:nvPr/>
        </p:nvSpPr>
        <p:spPr>
          <a:xfrm>
            <a:off x="2155459" y="2920671"/>
            <a:ext cx="6855401" cy="2612297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DC90E3-D49C-4788-9729-39D3C55CDF4E}"/>
              </a:ext>
            </a:extLst>
          </p:cNvPr>
          <p:cNvGrpSpPr/>
          <p:nvPr/>
        </p:nvGrpSpPr>
        <p:grpSpPr>
          <a:xfrm>
            <a:off x="4633538" y="3576594"/>
            <a:ext cx="1672108" cy="679441"/>
            <a:chOff x="4571999" y="2295525"/>
            <a:chExt cx="1314451" cy="4953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820340C-6958-4E91-AC4F-05F31BE81677}"/>
                </a:ext>
              </a:extLst>
            </p:cNvPr>
            <p:cNvSpPr/>
            <p:nvPr/>
          </p:nvSpPr>
          <p:spPr>
            <a:xfrm>
              <a:off x="47434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2E81D6E-B8DE-403C-9305-B2EE378ADB1F}"/>
                </a:ext>
              </a:extLst>
            </p:cNvPr>
            <p:cNvGrpSpPr/>
            <p:nvPr/>
          </p:nvGrpSpPr>
          <p:grpSpPr>
            <a:xfrm>
              <a:off x="5724525" y="2333625"/>
              <a:ext cx="161925" cy="419100"/>
              <a:chOff x="5724525" y="2371725"/>
              <a:chExt cx="161925" cy="4191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E9A4007-4A9D-4DC9-9AE9-823BE6295E59}"/>
                  </a:ext>
                </a:extLst>
              </p:cNvPr>
              <p:cNvSpPr/>
              <p:nvPr/>
            </p:nvSpPr>
            <p:spPr>
              <a:xfrm>
                <a:off x="57245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25C2784-221E-42CD-9300-51F41A43AA58}"/>
                  </a:ext>
                </a:extLst>
              </p:cNvPr>
              <p:cNvGrpSpPr/>
              <p:nvPr/>
            </p:nvGrpSpPr>
            <p:grpSpPr>
              <a:xfrm>
                <a:off x="57245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9277645-7BDA-4F7D-96B7-0C1AAFE6E928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6D7485B1-FFDD-4979-8766-76478B981909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ACC77D9-07D1-4513-815F-CF9B60A086FE}"/>
                </a:ext>
              </a:extLst>
            </p:cNvPr>
            <p:cNvGrpSpPr/>
            <p:nvPr/>
          </p:nvGrpSpPr>
          <p:grpSpPr>
            <a:xfrm rot="10800000">
              <a:off x="4571999" y="2333624"/>
              <a:ext cx="161926" cy="419100"/>
              <a:chOff x="2714625" y="2371725"/>
              <a:chExt cx="161926" cy="4191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1716D6E-3E17-4E4F-9824-C3AB8612A243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7CAD33D-9437-4737-A2A6-00A7D07EC82C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7779E32-9E50-45F5-8621-A7F6B9FFCD43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4007CA3-31E9-4111-AC7E-DBB5F519DD4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DE0D71-497C-4BD9-B401-9DA8A3F05B7E}"/>
              </a:ext>
            </a:extLst>
          </p:cNvPr>
          <p:cNvGrpSpPr/>
          <p:nvPr/>
        </p:nvGrpSpPr>
        <p:grpSpPr>
          <a:xfrm>
            <a:off x="7545779" y="3576594"/>
            <a:ext cx="1660417" cy="679441"/>
            <a:chOff x="1561764" y="2295525"/>
            <a:chExt cx="1305261" cy="4953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3B3B725-C3AF-4F40-9D1A-417669381C04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1960B5-0BC8-43A2-9D0B-9B10AAD31344}"/>
                </a:ext>
              </a:extLst>
            </p:cNvPr>
            <p:cNvSpPr/>
            <p:nvPr/>
          </p:nvSpPr>
          <p:spPr>
            <a:xfrm>
              <a:off x="2705100" y="2581275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BC70BB8-F099-4CBE-9B4E-CBE59F415D66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33B0D8E-F599-472E-A247-C1D3AB55CBEA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80BCEA7-BCA8-4057-AC48-1184C7E600C5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614DB0B-BBB5-4E08-97AF-BAE5A24891FE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0E0CC0C-1DD2-42EA-A395-39F4BEBF74C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50DF0F-1B5E-4F6C-BC95-A530182581F5}"/>
              </a:ext>
            </a:extLst>
          </p:cNvPr>
          <p:cNvGrpSpPr/>
          <p:nvPr/>
        </p:nvGrpSpPr>
        <p:grpSpPr>
          <a:xfrm>
            <a:off x="2568901" y="4729750"/>
            <a:ext cx="690592" cy="655189"/>
            <a:chOff x="9761694" y="1995602"/>
            <a:chExt cx="785980" cy="802842"/>
          </a:xfrm>
        </p:grpSpPr>
        <p:sp>
          <p:nvSpPr>
            <p:cNvPr id="44" name="Cylinder 43">
              <a:extLst>
                <a:ext uri="{FF2B5EF4-FFF2-40B4-BE49-F238E27FC236}">
                  <a16:creationId xmlns:a16="http://schemas.microsoft.com/office/drawing/2014/main" id="{4D037C1E-3CBA-4FEC-B30A-74CE9CEA4A7E}"/>
                </a:ext>
              </a:extLst>
            </p:cNvPr>
            <p:cNvSpPr/>
            <p:nvPr/>
          </p:nvSpPr>
          <p:spPr>
            <a:xfrm>
              <a:off x="9766456" y="199560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Cylinder 44">
              <a:extLst>
                <a:ext uri="{FF2B5EF4-FFF2-40B4-BE49-F238E27FC236}">
                  <a16:creationId xmlns:a16="http://schemas.microsoft.com/office/drawing/2014/main" id="{F46B344C-AAA4-4608-B3EE-62563840012F}"/>
                </a:ext>
              </a:extLst>
            </p:cNvPr>
            <p:cNvSpPr/>
            <p:nvPr/>
          </p:nvSpPr>
          <p:spPr>
            <a:xfrm>
              <a:off x="9761694" y="215947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Cylinder 45">
              <a:extLst>
                <a:ext uri="{FF2B5EF4-FFF2-40B4-BE49-F238E27FC236}">
                  <a16:creationId xmlns:a16="http://schemas.microsoft.com/office/drawing/2014/main" id="{6508E6F4-9FB2-448D-963A-291CF04170D3}"/>
                </a:ext>
              </a:extLst>
            </p:cNvPr>
            <p:cNvSpPr/>
            <p:nvPr/>
          </p:nvSpPr>
          <p:spPr>
            <a:xfrm>
              <a:off x="9761694" y="232116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Cylinder 46">
              <a:extLst>
                <a:ext uri="{FF2B5EF4-FFF2-40B4-BE49-F238E27FC236}">
                  <a16:creationId xmlns:a16="http://schemas.microsoft.com/office/drawing/2014/main" id="{528D343B-7471-46DC-9E97-5009640654D1}"/>
                </a:ext>
              </a:extLst>
            </p:cNvPr>
            <p:cNvSpPr/>
            <p:nvPr/>
          </p:nvSpPr>
          <p:spPr>
            <a:xfrm>
              <a:off x="9761694" y="2482864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Cylinder 47">
              <a:extLst>
                <a:ext uri="{FF2B5EF4-FFF2-40B4-BE49-F238E27FC236}">
                  <a16:creationId xmlns:a16="http://schemas.microsoft.com/office/drawing/2014/main" id="{4FDE8F97-6D02-46E9-B8F1-9A59FA4ECAF2}"/>
                </a:ext>
              </a:extLst>
            </p:cNvPr>
            <p:cNvSpPr/>
            <p:nvPr/>
          </p:nvSpPr>
          <p:spPr>
            <a:xfrm>
              <a:off x="9761694" y="263674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8CE22E-8A63-48B6-B6D5-B00B5DA29A58}"/>
              </a:ext>
            </a:extLst>
          </p:cNvPr>
          <p:cNvSpPr txBox="1"/>
          <p:nvPr/>
        </p:nvSpPr>
        <p:spPr>
          <a:xfrm>
            <a:off x="7523804" y="3593148"/>
            <a:ext cx="16757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&lt;Controller&gt;</a:t>
            </a:r>
          </a:p>
          <a:p>
            <a:pPr algn="ctr"/>
            <a:r>
              <a:rPr lang="en-GB" sz="1400" b="1" dirty="0"/>
              <a:t>fordcsController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20483-B888-439A-AE5C-E621408FE418}"/>
              </a:ext>
            </a:extLst>
          </p:cNvPr>
          <p:cNvSpPr txBox="1"/>
          <p:nvPr/>
        </p:nvSpPr>
        <p:spPr>
          <a:xfrm>
            <a:off x="4738380" y="3626183"/>
            <a:ext cx="14663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&lt;Service&gt;</a:t>
            </a:r>
          </a:p>
          <a:p>
            <a:r>
              <a:rPr lang="en-GB" dirty="0"/>
              <a:t>fordcsService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91A31E-A9C2-4C1B-B04C-A49361BF69D7}"/>
              </a:ext>
            </a:extLst>
          </p:cNvPr>
          <p:cNvSpPr txBox="1"/>
          <p:nvPr/>
        </p:nvSpPr>
        <p:spPr>
          <a:xfrm>
            <a:off x="2017265" y="3593148"/>
            <a:ext cx="160575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&lt;Repository&gt;</a:t>
            </a:r>
          </a:p>
          <a:p>
            <a:r>
              <a:rPr lang="en-GB" dirty="0"/>
              <a:t>fordcsRepository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8486E0-9092-4BF3-AD11-FA5E5EAFBE2C}"/>
              </a:ext>
            </a:extLst>
          </p:cNvPr>
          <p:cNvCxnSpPr>
            <a:cxnSpLocks/>
            <a:stCxn id="74" idx="6"/>
            <a:endCxn id="62" idx="3"/>
          </p:cNvCxnSpPr>
          <p:nvPr/>
        </p:nvCxnSpPr>
        <p:spPr>
          <a:xfrm flipV="1">
            <a:off x="3609891" y="3746453"/>
            <a:ext cx="1023646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39E256-9E17-4200-B0C7-4414B9A9999E}"/>
              </a:ext>
            </a:extLst>
          </p:cNvPr>
          <p:cNvCxnSpPr>
            <a:cxnSpLocks/>
            <a:stCxn id="77" idx="3"/>
            <a:endCxn id="59" idx="6"/>
          </p:cNvCxnSpPr>
          <p:nvPr/>
        </p:nvCxnSpPr>
        <p:spPr>
          <a:xfrm flipV="1">
            <a:off x="3609891" y="4086174"/>
            <a:ext cx="102364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1AF70D-C7E7-4E5B-A1F1-C06C43A909B7}"/>
              </a:ext>
            </a:extLst>
          </p:cNvPr>
          <p:cNvCxnSpPr>
            <a:cxnSpLocks/>
            <a:stCxn id="65" idx="6"/>
            <a:endCxn id="52" idx="6"/>
          </p:cNvCxnSpPr>
          <p:nvPr/>
        </p:nvCxnSpPr>
        <p:spPr>
          <a:xfrm flipV="1">
            <a:off x="6305646" y="4086174"/>
            <a:ext cx="1240134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FA81E0-7DBD-4599-816E-AE192E2F964C}"/>
              </a:ext>
            </a:extLst>
          </p:cNvPr>
          <p:cNvCxnSpPr>
            <a:cxnSpLocks/>
            <a:stCxn id="63" idx="6"/>
            <a:endCxn id="55" idx="3"/>
          </p:cNvCxnSpPr>
          <p:nvPr/>
        </p:nvCxnSpPr>
        <p:spPr>
          <a:xfrm flipV="1">
            <a:off x="6305646" y="3746453"/>
            <a:ext cx="1240133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37E217-78B0-4A71-8883-3EB466919340}"/>
              </a:ext>
            </a:extLst>
          </p:cNvPr>
          <p:cNvGrpSpPr/>
          <p:nvPr/>
        </p:nvGrpSpPr>
        <p:grpSpPr>
          <a:xfrm rot="5400000">
            <a:off x="2803136" y="4293776"/>
            <a:ext cx="222125" cy="218101"/>
            <a:chOff x="3724275" y="2705100"/>
            <a:chExt cx="161925" cy="17145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7D0CD82-0D66-4959-8448-E198080C6B72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29B4DA-954B-411E-9E79-34FEDF968402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8602C2-E4F9-4399-8C61-4961ECAC619F}"/>
              </a:ext>
            </a:extLst>
          </p:cNvPr>
          <p:cNvGrpSpPr/>
          <p:nvPr/>
        </p:nvGrpSpPr>
        <p:grpSpPr>
          <a:xfrm>
            <a:off x="9006697" y="3654991"/>
            <a:ext cx="205985" cy="235191"/>
            <a:chOff x="3724275" y="2705100"/>
            <a:chExt cx="161925" cy="17145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9FA387A-9818-4E72-8144-F29E73C28DEE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055E79-123B-4569-9992-2B049B5BF1EA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F0F0AA-BE22-43D7-9A77-E0663627BEE6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2914199" y="4513890"/>
            <a:ext cx="2090" cy="2158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82453B0-8DD3-40DD-80F3-D073D98E0DE2}"/>
              </a:ext>
            </a:extLst>
          </p:cNvPr>
          <p:cNvSpPr/>
          <p:nvPr/>
        </p:nvSpPr>
        <p:spPr>
          <a:xfrm>
            <a:off x="3255309" y="4564651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5EA4D50-752A-4BBD-8651-8940CA2510D7}"/>
              </a:ext>
            </a:extLst>
          </p:cNvPr>
          <p:cNvSpPr/>
          <p:nvPr/>
        </p:nvSpPr>
        <p:spPr>
          <a:xfrm>
            <a:off x="3383272" y="4660334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495D50F-BCD9-46C7-8800-823563B8C64C}"/>
              </a:ext>
            </a:extLst>
          </p:cNvPr>
          <p:cNvSpPr/>
          <p:nvPr/>
        </p:nvSpPr>
        <p:spPr>
          <a:xfrm>
            <a:off x="3511236" y="4756017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7C782A-FE0C-413D-BF38-5CF9BA09EB48}"/>
              </a:ext>
            </a:extLst>
          </p:cNvPr>
          <p:cNvSpPr/>
          <p:nvPr/>
        </p:nvSpPr>
        <p:spPr>
          <a:xfrm>
            <a:off x="2568901" y="1734654"/>
            <a:ext cx="66372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&lt;SpringBootApplication,</a:t>
            </a:r>
          </a:p>
          <a:p>
            <a:pPr algn="ctr"/>
            <a:r>
              <a:rPr lang="tr-TR" sz="2000" dirty="0"/>
              <a:t>charg</a:t>
            </a:r>
            <a:r>
              <a:rPr lang="de-AT" sz="2000" dirty="0"/>
              <a:t>ing</a:t>
            </a:r>
            <a:r>
              <a:rPr lang="tr-TR" sz="2000" dirty="0"/>
              <a:t>-station</a:t>
            </a:r>
            <a:r>
              <a:rPr lang="en-GB" sz="2000" dirty="0"/>
              <a:t>-application&gt;</a:t>
            </a:r>
          </a:p>
          <a:p>
            <a:pPr algn="ctr"/>
            <a:r>
              <a:rPr lang="de-AT" sz="2000" b="1" dirty="0">
                <a:solidFill>
                  <a:srgbClr val="C00000"/>
                </a:solidFill>
              </a:rPr>
              <a:t>fordcs</a:t>
            </a:r>
            <a:endParaRPr lang="en-GB" sz="2000" b="1" dirty="0">
              <a:solidFill>
                <a:srgbClr val="C00000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1B899BC-0FA5-441F-8A1A-10C1CFEFBA35}"/>
              </a:ext>
            </a:extLst>
          </p:cNvPr>
          <p:cNvSpPr/>
          <p:nvPr/>
        </p:nvSpPr>
        <p:spPr>
          <a:xfrm rot="5400000">
            <a:off x="5351494" y="4472754"/>
            <a:ext cx="386462" cy="28415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6B089AEE-C3B4-41BF-82E7-FCBA88E9B5BD}"/>
              </a:ext>
            </a:extLst>
          </p:cNvPr>
          <p:cNvSpPr/>
          <p:nvPr/>
        </p:nvSpPr>
        <p:spPr>
          <a:xfrm rot="5400000">
            <a:off x="7811024" y="4880368"/>
            <a:ext cx="386462" cy="2052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F3B4-9C10-4033-970B-9F4EC083B8EF}"/>
              </a:ext>
            </a:extLst>
          </p:cNvPr>
          <p:cNvSpPr txBox="1"/>
          <p:nvPr/>
        </p:nvSpPr>
        <p:spPr>
          <a:xfrm>
            <a:off x="4123929" y="6119738"/>
            <a:ext cx="2831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&lt;algorithm&gt;</a:t>
            </a:r>
          </a:p>
          <a:p>
            <a:pPr algn="ctr"/>
            <a:r>
              <a:rPr lang="en-US" sz="1600" dirty="0"/>
              <a:t>business logic</a:t>
            </a:r>
            <a:endParaRPr lang="en-GB" sz="16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F6F73B-EE29-4857-90E5-08FC8851A297}"/>
              </a:ext>
            </a:extLst>
          </p:cNvPr>
          <p:cNvSpPr txBox="1"/>
          <p:nvPr/>
        </p:nvSpPr>
        <p:spPr>
          <a:xfrm>
            <a:off x="6978111" y="6119963"/>
            <a:ext cx="205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&lt;endpoints&gt;</a:t>
            </a:r>
          </a:p>
          <a:p>
            <a:pPr algn="ctr"/>
            <a:r>
              <a:rPr lang="en-US" sz="1600" dirty="0"/>
              <a:t>fordcs APIs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AF2E70E5-EAD3-4995-9311-1D8D428C2D46}"/>
              </a:ext>
            </a:extLst>
          </p:cNvPr>
          <p:cNvSpPr/>
          <p:nvPr/>
        </p:nvSpPr>
        <p:spPr>
          <a:xfrm rot="5400000">
            <a:off x="2908757" y="4871607"/>
            <a:ext cx="386462" cy="2043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CB57B5-64E4-4FE1-A2BF-B50DC18D852D}"/>
              </a:ext>
            </a:extLst>
          </p:cNvPr>
          <p:cNvSpPr txBox="1"/>
          <p:nvPr/>
        </p:nvSpPr>
        <p:spPr>
          <a:xfrm>
            <a:off x="2080046" y="6119738"/>
            <a:ext cx="204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&lt;persistency&gt;</a:t>
            </a:r>
          </a:p>
          <a:p>
            <a:pPr algn="ctr"/>
            <a:r>
              <a:rPr lang="en-US" sz="1600" dirty="0"/>
              <a:t>data storage</a:t>
            </a:r>
            <a:endParaRPr lang="en-GB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99F4AC-878D-4849-A28D-B9935AF54DCE}"/>
              </a:ext>
            </a:extLst>
          </p:cNvPr>
          <p:cNvSpPr/>
          <p:nvPr/>
        </p:nvSpPr>
        <p:spPr>
          <a:xfrm>
            <a:off x="974790" y="4869416"/>
            <a:ext cx="16577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&lt;embedded-db&gt;</a:t>
            </a:r>
          </a:p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47F201-4DD1-4E96-923C-BADC501EC3EB}"/>
              </a:ext>
            </a:extLst>
          </p:cNvPr>
          <p:cNvSpPr/>
          <p:nvPr/>
        </p:nvSpPr>
        <p:spPr>
          <a:xfrm>
            <a:off x="1024966" y="4292612"/>
            <a:ext cx="1847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Java Persistence</a:t>
            </a:r>
            <a:r>
              <a:rPr lang="tr-TR" sz="1400" b="1" dirty="0"/>
              <a:t> (JAP)</a:t>
            </a:r>
            <a:r>
              <a:rPr lang="en-GB" sz="1400" b="1" dirty="0"/>
              <a:t> API</a:t>
            </a:r>
            <a:endParaRPr lang="en-GB" sz="14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4B3526C-89E7-4968-9DBB-A1B1DD718122}"/>
              </a:ext>
            </a:extLst>
          </p:cNvPr>
          <p:cNvCxnSpPr>
            <a:cxnSpLocks/>
          </p:cNvCxnSpPr>
          <p:nvPr/>
        </p:nvCxnSpPr>
        <p:spPr>
          <a:xfrm flipH="1">
            <a:off x="9266639" y="3358125"/>
            <a:ext cx="605474" cy="66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60BD210A-150F-4E65-94AA-7E0BA559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205" y="2648690"/>
            <a:ext cx="974567" cy="4215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ED411A-A730-4189-8942-92F37059A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4540" y="2241681"/>
            <a:ext cx="857659" cy="31855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3606E47-B5B0-4FF1-AED3-620FC1DBF6BC}"/>
              </a:ext>
            </a:extLst>
          </p:cNvPr>
          <p:cNvCxnSpPr>
            <a:cxnSpLocks/>
            <a:stCxn id="73" idx="3"/>
            <a:endCxn id="35" idx="3"/>
          </p:cNvCxnSpPr>
          <p:nvPr/>
        </p:nvCxnSpPr>
        <p:spPr>
          <a:xfrm rot="10800000">
            <a:off x="1574866" y="3310880"/>
            <a:ext cx="374608" cy="43557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0BC5AC8-67B2-484E-BDA0-9B61D5A2128D}"/>
              </a:ext>
            </a:extLst>
          </p:cNvPr>
          <p:cNvGrpSpPr/>
          <p:nvPr/>
        </p:nvGrpSpPr>
        <p:grpSpPr>
          <a:xfrm>
            <a:off x="263522" y="2885508"/>
            <a:ext cx="1453414" cy="596845"/>
            <a:chOff x="263522" y="2885508"/>
            <a:chExt cx="1453414" cy="5968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E4E565F-8A78-4263-9165-36F2AB0DA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496" y="3139405"/>
              <a:ext cx="1219370" cy="342948"/>
            </a:xfrm>
            <a:prstGeom prst="rect">
              <a:avLst/>
            </a:prstGeom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B91FAAF-23D1-45BD-B2A0-F1B299506A2D}"/>
                </a:ext>
              </a:extLst>
            </p:cNvPr>
            <p:cNvSpPr/>
            <p:nvPr/>
          </p:nvSpPr>
          <p:spPr>
            <a:xfrm>
              <a:off x="263522" y="2885508"/>
              <a:ext cx="14534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tr-T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external</a:t>
              </a:r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GB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db</a:t>
              </a:r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938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4F92-DA39-402E-921C-E1B389DA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DAF8-5445-402B-A468-2905F4F49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CHECK: https://objectbox.io/how-ev-charging-benefits-from-edge-computing/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8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541C0-7E1E-4060-A9C6-3011A0B0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Project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47FE7-BA99-46DC-A339-75F9227BC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012" y="368360"/>
            <a:ext cx="6463864" cy="370056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15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F54EEFD-7650-40A9-B048-2F8E4546983C}"/>
              </a:ext>
            </a:extLst>
          </p:cNvPr>
          <p:cNvGrpSpPr/>
          <p:nvPr/>
        </p:nvGrpSpPr>
        <p:grpSpPr>
          <a:xfrm>
            <a:off x="2161944" y="2740358"/>
            <a:ext cx="6859395" cy="2769232"/>
            <a:chOff x="2301129" y="2920671"/>
            <a:chExt cx="6720210" cy="2565542"/>
          </a:xfrm>
        </p:grpSpPr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49F6FD45-E1A8-46E8-A3E5-B5F51ACA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4865" y="2954316"/>
              <a:ext cx="6646953" cy="2513339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B4D431E-C09F-424A-A49D-8B9F4EC2C36B}"/>
                </a:ext>
              </a:extLst>
            </p:cNvPr>
            <p:cNvSpPr/>
            <p:nvPr/>
          </p:nvSpPr>
          <p:spPr>
            <a:xfrm>
              <a:off x="2301129" y="2920671"/>
              <a:ext cx="6720210" cy="256554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3D3FC1-9A74-44F1-B8E0-9196ADE4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88" y="153261"/>
            <a:ext cx="11036591" cy="1706757"/>
          </a:xfrm>
        </p:spPr>
        <p:txBody>
          <a:bodyPr>
            <a:noAutofit/>
          </a:bodyPr>
          <a:lstStyle/>
          <a:p>
            <a:r>
              <a:rPr lang="en-US"/>
              <a:t>FORD CHARGing Station ApplIcatIon</a:t>
            </a:r>
            <a:br>
              <a:rPr lang="en-US"/>
            </a:br>
            <a:r>
              <a:rPr lang="en-US"/>
              <a:t>Architecture Pattern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D2C02A-9F20-434C-BEBE-9F886B661181}"/>
              </a:ext>
            </a:extLst>
          </p:cNvPr>
          <p:cNvGrpSpPr/>
          <p:nvPr/>
        </p:nvGrpSpPr>
        <p:grpSpPr>
          <a:xfrm>
            <a:off x="9626540" y="4280216"/>
            <a:ext cx="1510629" cy="897133"/>
            <a:chOff x="1734420" y="2048681"/>
            <a:chExt cx="1510629" cy="8971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3825F5-E58F-4152-819B-A67FB7896284}"/>
                </a:ext>
              </a:extLst>
            </p:cNvPr>
            <p:cNvGrpSpPr/>
            <p:nvPr/>
          </p:nvGrpSpPr>
          <p:grpSpPr>
            <a:xfrm>
              <a:off x="1979861" y="2048681"/>
              <a:ext cx="1153418" cy="656419"/>
              <a:chOff x="8314432" y="2039156"/>
              <a:chExt cx="1153418" cy="65641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6EDF70F-10B3-4B77-9EC7-88D67AABD579}"/>
                  </a:ext>
                </a:extLst>
              </p:cNvPr>
              <p:cNvSpPr/>
              <p:nvPr/>
            </p:nvSpPr>
            <p:spPr>
              <a:xfrm>
                <a:off x="8686800" y="2143125"/>
                <a:ext cx="276225" cy="2286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E274F893-5ECE-4CA8-8648-3C71C15683FD}"/>
                  </a:ext>
                </a:extLst>
              </p:cNvPr>
              <p:cNvSpPr/>
              <p:nvPr/>
            </p:nvSpPr>
            <p:spPr>
              <a:xfrm rot="11622756">
                <a:off x="8829675" y="2181225"/>
                <a:ext cx="638175" cy="514350"/>
              </a:xfrm>
              <a:prstGeom prst="arc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4710222A-DE2A-4B2C-86F6-3D18B5B2888E}"/>
                  </a:ext>
                </a:extLst>
              </p:cNvPr>
              <p:cNvSpPr/>
              <p:nvPr/>
            </p:nvSpPr>
            <p:spPr>
              <a:xfrm rot="5724638">
                <a:off x="8252519" y="2101069"/>
                <a:ext cx="638175" cy="514350"/>
              </a:xfrm>
              <a:prstGeom prst="arc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6CFE9F-CB3C-40A2-B2A2-6AC7B6B1E5CD}"/>
                </a:ext>
              </a:extLst>
            </p:cNvPr>
            <p:cNvSpPr/>
            <p:nvPr/>
          </p:nvSpPr>
          <p:spPr>
            <a:xfrm>
              <a:off x="1734420" y="2668815"/>
              <a:ext cx="15106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70C0"/>
                  </a:solidFill>
                </a:rPr>
                <a:t>Developer</a:t>
              </a:r>
              <a:endParaRPr lang="en-GB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18A5AB-18ED-40D6-998D-B295D0C612BE}"/>
              </a:ext>
            </a:extLst>
          </p:cNvPr>
          <p:cNvGrpSpPr/>
          <p:nvPr/>
        </p:nvGrpSpPr>
        <p:grpSpPr>
          <a:xfrm>
            <a:off x="4117475" y="2959948"/>
            <a:ext cx="2848045" cy="2579185"/>
            <a:chOff x="4073280" y="1555023"/>
            <a:chExt cx="2238860" cy="214829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937910-4304-4B95-A934-8E92683CA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3280" y="1559378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81076CD-5DEE-4BCF-8D6D-9FDC46280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066" y="1555023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FECF07-60E8-4239-9E73-D531F108492C}"/>
              </a:ext>
            </a:extLst>
          </p:cNvPr>
          <p:cNvGrpSpPr/>
          <p:nvPr/>
        </p:nvGrpSpPr>
        <p:grpSpPr>
          <a:xfrm>
            <a:off x="1949474" y="3576594"/>
            <a:ext cx="1660417" cy="679441"/>
            <a:chOff x="1561764" y="2295525"/>
            <a:chExt cx="1305261" cy="4953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D40DB6-D481-492A-85F0-BA78342BC88D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98275B6-7C34-4593-BF72-0C7563D33FDA}"/>
                </a:ext>
              </a:extLst>
            </p:cNvPr>
            <p:cNvGrpSpPr/>
            <p:nvPr/>
          </p:nvGrpSpPr>
          <p:grpSpPr>
            <a:xfrm>
              <a:off x="2705100" y="2333625"/>
              <a:ext cx="161925" cy="419100"/>
              <a:chOff x="2714625" y="2371725"/>
              <a:chExt cx="161925" cy="4191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EB33850-EFC4-46F3-A3B8-0D558D30ED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72059C0-E0AD-4AD2-A974-13915D47175B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FCFD6A4-0923-49BF-9E12-8F865FE57E72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12B1DD-8885-48D3-8070-33FA82AADA00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79D46A4-DD6B-4AB8-81B9-3B04AC9DEB17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4E310EE-2BAE-440C-904D-76A1566D81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18BDC98-7CE3-427F-97A6-3DAA63E79550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E344F22-A36D-449B-B7ED-40E79027AB0A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564471E-084F-4FD9-8D56-8E23B5BF2448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4864C-DAFF-4D02-A4BB-8474020FBD92}"/>
              </a:ext>
            </a:extLst>
          </p:cNvPr>
          <p:cNvSpPr/>
          <p:nvPr/>
        </p:nvSpPr>
        <p:spPr>
          <a:xfrm>
            <a:off x="2155459" y="2920671"/>
            <a:ext cx="6855401" cy="2612297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DC90E3-D49C-4788-9729-39D3C55CDF4E}"/>
              </a:ext>
            </a:extLst>
          </p:cNvPr>
          <p:cNvGrpSpPr/>
          <p:nvPr/>
        </p:nvGrpSpPr>
        <p:grpSpPr>
          <a:xfrm>
            <a:off x="4633538" y="3576594"/>
            <a:ext cx="1672108" cy="679441"/>
            <a:chOff x="4571999" y="2295525"/>
            <a:chExt cx="1314451" cy="4953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820340C-6958-4E91-AC4F-05F31BE81677}"/>
                </a:ext>
              </a:extLst>
            </p:cNvPr>
            <p:cNvSpPr/>
            <p:nvPr/>
          </p:nvSpPr>
          <p:spPr>
            <a:xfrm>
              <a:off x="47434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2E81D6E-B8DE-403C-9305-B2EE378ADB1F}"/>
                </a:ext>
              </a:extLst>
            </p:cNvPr>
            <p:cNvGrpSpPr/>
            <p:nvPr/>
          </p:nvGrpSpPr>
          <p:grpSpPr>
            <a:xfrm>
              <a:off x="5724525" y="2333625"/>
              <a:ext cx="161925" cy="419100"/>
              <a:chOff x="5724525" y="2371725"/>
              <a:chExt cx="161925" cy="4191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E9A4007-4A9D-4DC9-9AE9-823BE6295E59}"/>
                  </a:ext>
                </a:extLst>
              </p:cNvPr>
              <p:cNvSpPr/>
              <p:nvPr/>
            </p:nvSpPr>
            <p:spPr>
              <a:xfrm>
                <a:off x="57245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25C2784-221E-42CD-9300-51F41A43AA58}"/>
                  </a:ext>
                </a:extLst>
              </p:cNvPr>
              <p:cNvGrpSpPr/>
              <p:nvPr/>
            </p:nvGrpSpPr>
            <p:grpSpPr>
              <a:xfrm>
                <a:off x="57245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9277645-7BDA-4F7D-96B7-0C1AAFE6E928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6D7485B1-FFDD-4979-8766-76478B981909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ACC77D9-07D1-4513-815F-CF9B60A086FE}"/>
                </a:ext>
              </a:extLst>
            </p:cNvPr>
            <p:cNvGrpSpPr/>
            <p:nvPr/>
          </p:nvGrpSpPr>
          <p:grpSpPr>
            <a:xfrm rot="10800000">
              <a:off x="4571999" y="2333624"/>
              <a:ext cx="161926" cy="419100"/>
              <a:chOff x="2714625" y="2371725"/>
              <a:chExt cx="161926" cy="4191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1716D6E-3E17-4E4F-9824-C3AB8612A243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7CAD33D-9437-4737-A2A6-00A7D07EC82C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7779E32-9E50-45F5-8621-A7F6B9FFCD43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4007CA3-31E9-4111-AC7E-DBB5F519DD4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DE0D71-497C-4BD9-B401-9DA8A3F05B7E}"/>
              </a:ext>
            </a:extLst>
          </p:cNvPr>
          <p:cNvGrpSpPr/>
          <p:nvPr/>
        </p:nvGrpSpPr>
        <p:grpSpPr>
          <a:xfrm>
            <a:off x="7545779" y="3576594"/>
            <a:ext cx="1660417" cy="679441"/>
            <a:chOff x="1561764" y="2295525"/>
            <a:chExt cx="1305261" cy="4953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3B3B725-C3AF-4F40-9D1A-417669381C04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1960B5-0BC8-43A2-9D0B-9B10AAD31344}"/>
                </a:ext>
              </a:extLst>
            </p:cNvPr>
            <p:cNvSpPr/>
            <p:nvPr/>
          </p:nvSpPr>
          <p:spPr>
            <a:xfrm>
              <a:off x="2705100" y="2581275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BC70BB8-F099-4CBE-9B4E-CBE59F415D66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33B0D8E-F599-472E-A247-C1D3AB55CBEA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80BCEA7-BCA8-4057-AC48-1184C7E600C5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614DB0B-BBB5-4E08-97AF-BAE5A24891FE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0E0CC0C-1DD2-42EA-A395-39F4BEBF74C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50DF0F-1B5E-4F6C-BC95-A530182581F5}"/>
              </a:ext>
            </a:extLst>
          </p:cNvPr>
          <p:cNvGrpSpPr/>
          <p:nvPr/>
        </p:nvGrpSpPr>
        <p:grpSpPr>
          <a:xfrm>
            <a:off x="2568901" y="4729750"/>
            <a:ext cx="690592" cy="655189"/>
            <a:chOff x="9761694" y="1995602"/>
            <a:chExt cx="785980" cy="802842"/>
          </a:xfrm>
        </p:grpSpPr>
        <p:sp>
          <p:nvSpPr>
            <p:cNvPr id="44" name="Cylinder 43">
              <a:extLst>
                <a:ext uri="{FF2B5EF4-FFF2-40B4-BE49-F238E27FC236}">
                  <a16:creationId xmlns:a16="http://schemas.microsoft.com/office/drawing/2014/main" id="{4D037C1E-3CBA-4FEC-B30A-74CE9CEA4A7E}"/>
                </a:ext>
              </a:extLst>
            </p:cNvPr>
            <p:cNvSpPr/>
            <p:nvPr/>
          </p:nvSpPr>
          <p:spPr>
            <a:xfrm>
              <a:off x="9766456" y="199560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Cylinder 44">
              <a:extLst>
                <a:ext uri="{FF2B5EF4-FFF2-40B4-BE49-F238E27FC236}">
                  <a16:creationId xmlns:a16="http://schemas.microsoft.com/office/drawing/2014/main" id="{F46B344C-AAA4-4608-B3EE-62563840012F}"/>
                </a:ext>
              </a:extLst>
            </p:cNvPr>
            <p:cNvSpPr/>
            <p:nvPr/>
          </p:nvSpPr>
          <p:spPr>
            <a:xfrm>
              <a:off x="9761694" y="215947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Cylinder 45">
              <a:extLst>
                <a:ext uri="{FF2B5EF4-FFF2-40B4-BE49-F238E27FC236}">
                  <a16:creationId xmlns:a16="http://schemas.microsoft.com/office/drawing/2014/main" id="{6508E6F4-9FB2-448D-963A-291CF04170D3}"/>
                </a:ext>
              </a:extLst>
            </p:cNvPr>
            <p:cNvSpPr/>
            <p:nvPr/>
          </p:nvSpPr>
          <p:spPr>
            <a:xfrm>
              <a:off x="9761694" y="232116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Cylinder 46">
              <a:extLst>
                <a:ext uri="{FF2B5EF4-FFF2-40B4-BE49-F238E27FC236}">
                  <a16:creationId xmlns:a16="http://schemas.microsoft.com/office/drawing/2014/main" id="{528D343B-7471-46DC-9E97-5009640654D1}"/>
                </a:ext>
              </a:extLst>
            </p:cNvPr>
            <p:cNvSpPr/>
            <p:nvPr/>
          </p:nvSpPr>
          <p:spPr>
            <a:xfrm>
              <a:off x="9761694" y="2482864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Cylinder 47">
              <a:extLst>
                <a:ext uri="{FF2B5EF4-FFF2-40B4-BE49-F238E27FC236}">
                  <a16:creationId xmlns:a16="http://schemas.microsoft.com/office/drawing/2014/main" id="{4FDE8F97-6D02-46E9-B8F1-9A59FA4ECAF2}"/>
                </a:ext>
              </a:extLst>
            </p:cNvPr>
            <p:cNvSpPr/>
            <p:nvPr/>
          </p:nvSpPr>
          <p:spPr>
            <a:xfrm>
              <a:off x="9761694" y="263674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8CE22E-8A63-48B6-B6D5-B00B5DA29A58}"/>
              </a:ext>
            </a:extLst>
          </p:cNvPr>
          <p:cNvSpPr txBox="1"/>
          <p:nvPr/>
        </p:nvSpPr>
        <p:spPr>
          <a:xfrm>
            <a:off x="7523804" y="3593148"/>
            <a:ext cx="16757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&lt;Controller&gt;</a:t>
            </a:r>
          </a:p>
          <a:p>
            <a:pPr algn="ctr"/>
            <a:r>
              <a:rPr lang="en-GB" sz="1400" b="1" dirty="0"/>
              <a:t>fordcsController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20483-B888-439A-AE5C-E621408FE418}"/>
              </a:ext>
            </a:extLst>
          </p:cNvPr>
          <p:cNvSpPr txBox="1"/>
          <p:nvPr/>
        </p:nvSpPr>
        <p:spPr>
          <a:xfrm>
            <a:off x="4738380" y="3626183"/>
            <a:ext cx="14663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&lt;Service&gt;</a:t>
            </a:r>
          </a:p>
          <a:p>
            <a:r>
              <a:rPr lang="en-GB" dirty="0"/>
              <a:t>fordcsService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91A31E-A9C2-4C1B-B04C-A49361BF69D7}"/>
              </a:ext>
            </a:extLst>
          </p:cNvPr>
          <p:cNvSpPr txBox="1"/>
          <p:nvPr/>
        </p:nvSpPr>
        <p:spPr>
          <a:xfrm>
            <a:off x="2017265" y="3593148"/>
            <a:ext cx="171198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&lt;Repository&gt;</a:t>
            </a:r>
          </a:p>
          <a:p>
            <a:r>
              <a:rPr lang="en-GB" dirty="0"/>
              <a:t>fordcsRepository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8486E0-9092-4BF3-AD11-FA5E5EAFBE2C}"/>
              </a:ext>
            </a:extLst>
          </p:cNvPr>
          <p:cNvCxnSpPr>
            <a:cxnSpLocks/>
            <a:stCxn id="74" idx="6"/>
            <a:endCxn id="62" idx="3"/>
          </p:cNvCxnSpPr>
          <p:nvPr/>
        </p:nvCxnSpPr>
        <p:spPr>
          <a:xfrm flipV="1">
            <a:off x="3609891" y="3746453"/>
            <a:ext cx="1023646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39E256-9E17-4200-B0C7-4414B9A9999E}"/>
              </a:ext>
            </a:extLst>
          </p:cNvPr>
          <p:cNvCxnSpPr>
            <a:cxnSpLocks/>
            <a:stCxn id="77" idx="3"/>
            <a:endCxn id="59" idx="6"/>
          </p:cNvCxnSpPr>
          <p:nvPr/>
        </p:nvCxnSpPr>
        <p:spPr>
          <a:xfrm flipV="1">
            <a:off x="3609891" y="4086174"/>
            <a:ext cx="102364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1AF70D-C7E7-4E5B-A1F1-C06C43A909B7}"/>
              </a:ext>
            </a:extLst>
          </p:cNvPr>
          <p:cNvCxnSpPr>
            <a:cxnSpLocks/>
            <a:stCxn id="65" idx="6"/>
            <a:endCxn id="52" idx="6"/>
          </p:cNvCxnSpPr>
          <p:nvPr/>
        </p:nvCxnSpPr>
        <p:spPr>
          <a:xfrm flipV="1">
            <a:off x="6305646" y="4086174"/>
            <a:ext cx="1240134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FA81E0-7DBD-4599-816E-AE192E2F964C}"/>
              </a:ext>
            </a:extLst>
          </p:cNvPr>
          <p:cNvCxnSpPr>
            <a:cxnSpLocks/>
            <a:stCxn id="63" idx="6"/>
            <a:endCxn id="55" idx="3"/>
          </p:cNvCxnSpPr>
          <p:nvPr/>
        </p:nvCxnSpPr>
        <p:spPr>
          <a:xfrm flipV="1">
            <a:off x="6305646" y="3746453"/>
            <a:ext cx="1240133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37E217-78B0-4A71-8883-3EB466919340}"/>
              </a:ext>
            </a:extLst>
          </p:cNvPr>
          <p:cNvGrpSpPr/>
          <p:nvPr/>
        </p:nvGrpSpPr>
        <p:grpSpPr>
          <a:xfrm rot="5400000">
            <a:off x="2803136" y="4293776"/>
            <a:ext cx="222125" cy="218101"/>
            <a:chOff x="3724275" y="2705100"/>
            <a:chExt cx="161925" cy="17145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7D0CD82-0D66-4959-8448-E198080C6B72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29B4DA-954B-411E-9E79-34FEDF968402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8602C2-E4F9-4399-8C61-4961ECAC619F}"/>
              </a:ext>
            </a:extLst>
          </p:cNvPr>
          <p:cNvGrpSpPr/>
          <p:nvPr/>
        </p:nvGrpSpPr>
        <p:grpSpPr>
          <a:xfrm>
            <a:off x="9006697" y="3654991"/>
            <a:ext cx="205985" cy="235191"/>
            <a:chOff x="3724275" y="2705100"/>
            <a:chExt cx="161925" cy="17145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9FA387A-9818-4E72-8144-F29E73C28DEE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055E79-123B-4569-9992-2B049B5BF1EA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F0F0AA-BE22-43D7-9A77-E0663627BEE6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2914199" y="4513890"/>
            <a:ext cx="2090" cy="2158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82453B0-8DD3-40DD-80F3-D073D98E0DE2}"/>
              </a:ext>
            </a:extLst>
          </p:cNvPr>
          <p:cNvSpPr/>
          <p:nvPr/>
        </p:nvSpPr>
        <p:spPr>
          <a:xfrm>
            <a:off x="3255309" y="4564651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5EA4D50-752A-4BBD-8651-8940CA2510D7}"/>
              </a:ext>
            </a:extLst>
          </p:cNvPr>
          <p:cNvSpPr/>
          <p:nvPr/>
        </p:nvSpPr>
        <p:spPr>
          <a:xfrm>
            <a:off x="3383272" y="4660334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495D50F-BCD9-46C7-8800-823563B8C64C}"/>
              </a:ext>
            </a:extLst>
          </p:cNvPr>
          <p:cNvSpPr/>
          <p:nvPr/>
        </p:nvSpPr>
        <p:spPr>
          <a:xfrm>
            <a:off x="3511236" y="4756017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7C782A-FE0C-413D-BF38-5CF9BA09EB48}"/>
              </a:ext>
            </a:extLst>
          </p:cNvPr>
          <p:cNvSpPr/>
          <p:nvPr/>
        </p:nvSpPr>
        <p:spPr>
          <a:xfrm>
            <a:off x="2568901" y="1734654"/>
            <a:ext cx="66372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&lt;SpringBootApplication,</a:t>
            </a:r>
          </a:p>
          <a:p>
            <a:pPr algn="ctr"/>
            <a:r>
              <a:rPr lang="tr-TR" sz="2000" dirty="0"/>
              <a:t>charg</a:t>
            </a:r>
            <a:r>
              <a:rPr lang="de-AT" sz="2000" dirty="0"/>
              <a:t>ing</a:t>
            </a:r>
            <a:r>
              <a:rPr lang="tr-TR" sz="2000" dirty="0"/>
              <a:t>-station</a:t>
            </a:r>
            <a:r>
              <a:rPr lang="en-GB" sz="2000" dirty="0"/>
              <a:t>-application&gt;</a:t>
            </a:r>
          </a:p>
          <a:p>
            <a:pPr algn="ctr"/>
            <a:r>
              <a:rPr lang="de-AT" sz="2000" b="1" dirty="0">
                <a:solidFill>
                  <a:srgbClr val="C00000"/>
                </a:solidFill>
              </a:rPr>
              <a:t>fordcs</a:t>
            </a:r>
            <a:endParaRPr lang="en-GB" sz="2000" b="1" dirty="0">
              <a:solidFill>
                <a:srgbClr val="C00000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1B899BC-0FA5-441F-8A1A-10C1CFEFBA35}"/>
              </a:ext>
            </a:extLst>
          </p:cNvPr>
          <p:cNvSpPr/>
          <p:nvPr/>
        </p:nvSpPr>
        <p:spPr>
          <a:xfrm rot="5400000">
            <a:off x="5351494" y="4472754"/>
            <a:ext cx="386462" cy="28415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6B089AEE-C3B4-41BF-82E7-FCBA88E9B5BD}"/>
              </a:ext>
            </a:extLst>
          </p:cNvPr>
          <p:cNvSpPr/>
          <p:nvPr/>
        </p:nvSpPr>
        <p:spPr>
          <a:xfrm rot="5400000">
            <a:off x="7811024" y="4880368"/>
            <a:ext cx="386462" cy="2052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F3B4-9C10-4033-970B-9F4EC083B8EF}"/>
              </a:ext>
            </a:extLst>
          </p:cNvPr>
          <p:cNvSpPr txBox="1"/>
          <p:nvPr/>
        </p:nvSpPr>
        <p:spPr>
          <a:xfrm>
            <a:off x="4123929" y="6119738"/>
            <a:ext cx="2831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&lt;algorithm&gt;</a:t>
            </a:r>
          </a:p>
          <a:p>
            <a:pPr algn="ctr"/>
            <a:r>
              <a:rPr lang="en-US" sz="1600" dirty="0"/>
              <a:t>business logic</a:t>
            </a:r>
            <a:endParaRPr lang="en-GB" sz="16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F6F73B-EE29-4857-90E5-08FC8851A297}"/>
              </a:ext>
            </a:extLst>
          </p:cNvPr>
          <p:cNvSpPr txBox="1"/>
          <p:nvPr/>
        </p:nvSpPr>
        <p:spPr>
          <a:xfrm>
            <a:off x="6978111" y="6119963"/>
            <a:ext cx="205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&lt;endpoints&gt;</a:t>
            </a:r>
          </a:p>
          <a:p>
            <a:pPr algn="ctr"/>
            <a:r>
              <a:rPr lang="en-US" sz="1600" dirty="0"/>
              <a:t>fordcs APIs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AF2E70E5-EAD3-4995-9311-1D8D428C2D46}"/>
              </a:ext>
            </a:extLst>
          </p:cNvPr>
          <p:cNvSpPr/>
          <p:nvPr/>
        </p:nvSpPr>
        <p:spPr>
          <a:xfrm rot="5400000">
            <a:off x="2908757" y="4871607"/>
            <a:ext cx="386462" cy="2043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CB57B5-64E4-4FE1-A2BF-B50DC18D852D}"/>
              </a:ext>
            </a:extLst>
          </p:cNvPr>
          <p:cNvSpPr txBox="1"/>
          <p:nvPr/>
        </p:nvSpPr>
        <p:spPr>
          <a:xfrm>
            <a:off x="2080046" y="6119738"/>
            <a:ext cx="204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&lt;persistency&gt;</a:t>
            </a:r>
          </a:p>
          <a:p>
            <a:pPr algn="ctr"/>
            <a:r>
              <a:rPr lang="en-US" sz="1600" dirty="0"/>
              <a:t>data storage</a:t>
            </a:r>
            <a:endParaRPr lang="en-GB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99F4AC-878D-4849-A28D-B9935AF54DCE}"/>
              </a:ext>
            </a:extLst>
          </p:cNvPr>
          <p:cNvSpPr/>
          <p:nvPr/>
        </p:nvSpPr>
        <p:spPr>
          <a:xfrm>
            <a:off x="974790" y="4869416"/>
            <a:ext cx="16577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&lt;embedded-db&gt;</a:t>
            </a:r>
          </a:p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47F201-4DD1-4E96-923C-BADC501EC3EB}"/>
              </a:ext>
            </a:extLst>
          </p:cNvPr>
          <p:cNvSpPr/>
          <p:nvPr/>
        </p:nvSpPr>
        <p:spPr>
          <a:xfrm>
            <a:off x="1024966" y="4292612"/>
            <a:ext cx="1847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Java Persistence</a:t>
            </a:r>
            <a:r>
              <a:rPr lang="tr-TR" sz="1400" b="1" dirty="0"/>
              <a:t> (JAP)</a:t>
            </a:r>
            <a:r>
              <a:rPr lang="en-GB" sz="1400" b="1" dirty="0"/>
              <a:t> API</a:t>
            </a:r>
            <a:endParaRPr lang="en-GB" sz="1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9949D8-C60B-4FB3-A993-7B90A1B22591}"/>
              </a:ext>
            </a:extLst>
          </p:cNvPr>
          <p:cNvCxnSpPr>
            <a:cxnSpLocks/>
          </p:cNvCxnSpPr>
          <p:nvPr/>
        </p:nvCxnSpPr>
        <p:spPr>
          <a:xfrm flipH="1">
            <a:off x="9253513" y="3968578"/>
            <a:ext cx="700892" cy="11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BD38448-7695-4437-85D5-BBDB1092FFE6}"/>
              </a:ext>
            </a:extLst>
          </p:cNvPr>
          <p:cNvGrpSpPr/>
          <p:nvPr/>
        </p:nvGrpSpPr>
        <p:grpSpPr>
          <a:xfrm>
            <a:off x="9633813" y="3449611"/>
            <a:ext cx="1510629" cy="899875"/>
            <a:chOff x="9451790" y="2621968"/>
            <a:chExt cx="1510629" cy="899875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AD8C00F-4447-4A14-81CB-18B875EC6F03}"/>
                </a:ext>
              </a:extLst>
            </p:cNvPr>
            <p:cNvSpPr/>
            <p:nvPr/>
          </p:nvSpPr>
          <p:spPr>
            <a:xfrm>
              <a:off x="10069598" y="2725937"/>
              <a:ext cx="276225" cy="2286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585797A5-2502-4D9E-9ED1-D0FE7BDAFBBF}"/>
                </a:ext>
              </a:extLst>
            </p:cNvPr>
            <p:cNvSpPr/>
            <p:nvPr/>
          </p:nvSpPr>
          <p:spPr>
            <a:xfrm rot="11622756">
              <a:off x="10212473" y="2764037"/>
              <a:ext cx="638175" cy="514350"/>
            </a:xfrm>
            <a:prstGeom prst="arc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38FE8B08-C481-498B-BB02-A9EBD95E4448}"/>
                </a:ext>
              </a:extLst>
            </p:cNvPr>
            <p:cNvSpPr/>
            <p:nvPr/>
          </p:nvSpPr>
          <p:spPr>
            <a:xfrm rot="5724638">
              <a:off x="9635317" y="2683881"/>
              <a:ext cx="638175" cy="514350"/>
            </a:xfrm>
            <a:prstGeom prst="arc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4E3DDFC-9D6E-4766-85E6-335ABD197A85}"/>
                </a:ext>
              </a:extLst>
            </p:cNvPr>
            <p:cNvSpPr/>
            <p:nvPr/>
          </p:nvSpPr>
          <p:spPr>
            <a:xfrm>
              <a:off x="9451790" y="3244844"/>
              <a:ext cx="15106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70C0"/>
                  </a:solidFill>
                </a:rPr>
                <a:t>Tester</a:t>
              </a:r>
              <a:endParaRPr lang="en-GB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56C52AEB-7D83-4D28-BBEE-C25C7997F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127" y="3784759"/>
            <a:ext cx="971645" cy="325856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671FF8D0-29D5-4DB4-9429-A5DC9EB50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5205" y="4554223"/>
            <a:ext cx="975259" cy="279322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B7C32AC-6E92-4105-9417-F4FFC5516989}"/>
              </a:ext>
            </a:extLst>
          </p:cNvPr>
          <p:cNvCxnSpPr>
            <a:cxnSpLocks/>
            <a:endCxn id="52" idx="0"/>
          </p:cNvCxnSpPr>
          <p:nvPr/>
        </p:nvCxnSpPr>
        <p:spPr>
          <a:xfrm rot="10800000">
            <a:off x="7648772" y="4203769"/>
            <a:ext cx="2487344" cy="52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1B99F83-E357-4A11-A507-67D079BF3D3D}"/>
              </a:ext>
            </a:extLst>
          </p:cNvPr>
          <p:cNvCxnSpPr>
            <a:cxnSpLocks/>
            <a:endCxn id="59" idx="0"/>
          </p:cNvCxnSpPr>
          <p:nvPr/>
        </p:nvCxnSpPr>
        <p:spPr>
          <a:xfrm rot="10800000">
            <a:off x="4736531" y="4203769"/>
            <a:ext cx="5429418" cy="52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61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95CC0-394F-4193-9A80-C2578D7A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USE CASE</a:t>
            </a:r>
            <a:br>
              <a:rPr lang="en-US" dirty="0"/>
            </a:br>
            <a:r>
              <a:rPr lang="en-US" dirty="0"/>
              <a:t>Report Factory Setting V1.0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BDC7ED-AF8A-47EE-9BA8-5C8D6E198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532184"/>
            <a:ext cx="3200400" cy="31828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USE CASE</a:t>
            </a:r>
            <a:br>
              <a:rPr lang="en-US" dirty="0"/>
            </a:br>
            <a:r>
              <a:rPr lang="en-US" dirty="0"/>
              <a:t>Report Factory Setting V1.0 satisfies the CUSTOMER USE CASE Report Factory Setting V1.0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Controller/Service/Repository component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Endpoint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Test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C8BE63D3-6A76-4E76-B001-0674AE617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722" y="4523417"/>
            <a:ext cx="971645" cy="325856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3DEA117-59B9-4169-83A5-D86A7BD46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31" y="578398"/>
            <a:ext cx="975259" cy="279322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32D6CE8-071B-4453-A589-6F4DD6B86060}"/>
              </a:ext>
            </a:extLst>
          </p:cNvPr>
          <p:cNvGrpSpPr/>
          <p:nvPr/>
        </p:nvGrpSpPr>
        <p:grpSpPr>
          <a:xfrm>
            <a:off x="1153827" y="1154028"/>
            <a:ext cx="2563149" cy="983530"/>
            <a:chOff x="583812" y="1082776"/>
            <a:chExt cx="2563149" cy="98353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BEF6634-E142-40B5-887F-95A883539502}"/>
                </a:ext>
              </a:extLst>
            </p:cNvPr>
            <p:cNvGrpSpPr/>
            <p:nvPr/>
          </p:nvGrpSpPr>
          <p:grpSpPr>
            <a:xfrm>
              <a:off x="583812" y="1082776"/>
              <a:ext cx="2563149" cy="983530"/>
              <a:chOff x="1561764" y="2295525"/>
              <a:chExt cx="1305261" cy="49530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6352698-78D3-47DB-8AF0-0F60E23BEF35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C3B967E9-96FB-43E9-82BE-DBB35465DF08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E46A88D-BD51-4B93-9B0F-1053E1D2AAF1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81490029-4F6F-4E6D-A745-7157DE5F0D29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AAA41C66-5A14-44A9-A587-7B9198D2048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477AA9B9-2F5B-427E-BC76-D1E8633362A6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E06B8FB-2C5A-4EA0-9292-ACEB558C09F2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54769EF4-4A41-418B-9BD1-D73227BB0F7A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E870D5F3-EC99-43C3-B226-74F3843190C1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CCFD690B-830C-4DAB-8745-635ABF8C295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0993EA98-554F-4D37-B19E-54320027097E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386CDC0-DA11-4F66-8BEB-5995E29DEF2E}"/>
                </a:ext>
              </a:extLst>
            </p:cNvPr>
            <p:cNvSpPr txBox="1"/>
            <p:nvPr/>
          </p:nvSpPr>
          <p:spPr>
            <a:xfrm>
              <a:off x="1019074" y="1105346"/>
              <a:ext cx="171198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&lt;Repository&gt;</a:t>
              </a:r>
            </a:p>
            <a:p>
              <a:r>
                <a:rPr lang="en-GB" dirty="0" err="1"/>
                <a:t>CsFactorySetting</a:t>
              </a:r>
              <a:br>
                <a:rPr lang="en-GB" dirty="0"/>
              </a:br>
              <a:r>
                <a:rPr lang="en-GB" dirty="0"/>
                <a:t>Repository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11AB149-1EF9-4922-8709-C29C04FA36A7}"/>
              </a:ext>
            </a:extLst>
          </p:cNvPr>
          <p:cNvGrpSpPr/>
          <p:nvPr/>
        </p:nvGrpSpPr>
        <p:grpSpPr>
          <a:xfrm>
            <a:off x="1153827" y="2834422"/>
            <a:ext cx="2563149" cy="1292437"/>
            <a:chOff x="583812" y="2763171"/>
            <a:chExt cx="2563149" cy="983530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663F154-768E-4569-AE5D-A23AE43F7EA0}"/>
                </a:ext>
              </a:extLst>
            </p:cNvPr>
            <p:cNvGrpSpPr/>
            <p:nvPr/>
          </p:nvGrpSpPr>
          <p:grpSpPr>
            <a:xfrm>
              <a:off x="583812" y="2763171"/>
              <a:ext cx="2563149" cy="983530"/>
              <a:chOff x="1561764" y="2295525"/>
              <a:chExt cx="1305261" cy="4953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D012BA3-C21D-4ED4-B607-1553DE4B02C7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C167B8E6-D90B-468C-871C-DBE2AD1F2F94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E765C14D-BDDB-4BAA-B061-6848245A7237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1A18D3F-021A-4E20-8B5F-733B637735A9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5EFC4C7D-5707-4CE8-BFE6-43F95FFC4711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2F9BE56B-7CDD-48E6-A37E-2D44B1DFD5B6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176F9E9-36BE-4E3F-B31D-417070A50D06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132853CE-B2B5-4E69-9E2D-7B34199BC6BB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FF9FC009-C39E-4E44-8D53-59406550A890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19598864-93DE-4A58-9ECE-3DD4C071069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03F2FCDE-1C85-4CC4-8E53-6534F48787A5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030F792-CFF7-4383-8A46-CB22A42924F3}"/>
                </a:ext>
              </a:extLst>
            </p:cNvPr>
            <p:cNvSpPr txBox="1"/>
            <p:nvPr/>
          </p:nvSpPr>
          <p:spPr>
            <a:xfrm>
              <a:off x="1019074" y="2785741"/>
              <a:ext cx="171198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&lt;Service&gt;</a:t>
              </a:r>
            </a:p>
            <a:p>
              <a:r>
                <a:rPr lang="en-GB" dirty="0" err="1"/>
                <a:t>CsFactorySetting</a:t>
              </a:r>
              <a:br>
                <a:rPr lang="en-GB" dirty="0"/>
              </a:br>
              <a:r>
                <a:rPr lang="en-GB" dirty="0"/>
                <a:t>Service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079FA22-E45E-49A0-9E14-4A74DBC94454}"/>
              </a:ext>
            </a:extLst>
          </p:cNvPr>
          <p:cNvGrpSpPr/>
          <p:nvPr/>
        </p:nvGrpSpPr>
        <p:grpSpPr>
          <a:xfrm>
            <a:off x="1723842" y="4455709"/>
            <a:ext cx="2563149" cy="983530"/>
            <a:chOff x="583811" y="4372582"/>
            <a:chExt cx="2563149" cy="98353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AA9DE9B-C19B-4534-87FC-2A63C5D307C2}"/>
                </a:ext>
              </a:extLst>
            </p:cNvPr>
            <p:cNvGrpSpPr/>
            <p:nvPr/>
          </p:nvGrpSpPr>
          <p:grpSpPr>
            <a:xfrm>
              <a:off x="583811" y="4372582"/>
              <a:ext cx="2563149" cy="983530"/>
              <a:chOff x="1561764" y="2295525"/>
              <a:chExt cx="1305261" cy="495300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206D712-2670-4470-89FA-FC00F58A284A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159B5F4-E208-4E99-9926-617FD1AC3E84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D157318-A3A5-42CA-BE17-3F8CC9379AC4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93E55E2F-134E-439F-A2B0-5FB4A00E9B82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A09E299B-1E9A-4F9A-8EC7-8A5BDC170D4D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B12B34D8-879F-43EA-9564-0FF4BFAFF603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C34113B-D05F-4E68-8807-951566C2DBCC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74DE47C0-56D8-449F-B8C4-9B55F0765631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D07E01DB-ECE3-4532-951E-C9EB689FEF41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FDAC636A-C34E-477F-A5D0-51C6AF0A53A5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F502DA0C-DBF2-410E-8A6F-076FA4CB490A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E48F5B1-AB28-4440-8D3E-D140BD8D170E}"/>
                </a:ext>
              </a:extLst>
            </p:cNvPr>
            <p:cNvSpPr txBox="1"/>
            <p:nvPr/>
          </p:nvSpPr>
          <p:spPr>
            <a:xfrm>
              <a:off x="1019073" y="4395152"/>
              <a:ext cx="171198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&lt;Controller&gt;</a:t>
              </a:r>
            </a:p>
            <a:p>
              <a:r>
                <a:rPr lang="en-GB" dirty="0" err="1"/>
                <a:t>CsFactorySetting</a:t>
              </a:r>
              <a:br>
                <a:rPr lang="en-GB" dirty="0"/>
              </a:br>
              <a:r>
                <a:rPr lang="en-GB" dirty="0"/>
                <a:t>Controller</a:t>
              </a:r>
            </a:p>
          </p:txBody>
        </p:sp>
      </p:grp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34443232-D1C7-49D6-8837-2514F213D726}"/>
              </a:ext>
            </a:extLst>
          </p:cNvPr>
          <p:cNvCxnSpPr>
            <a:cxnSpLocks/>
            <a:stCxn id="153" idx="6"/>
            <a:endCxn id="160" idx="1"/>
          </p:cNvCxnSpPr>
          <p:nvPr/>
        </p:nvCxnSpPr>
        <p:spPr>
          <a:xfrm flipV="1">
            <a:off x="4286991" y="4693644"/>
            <a:ext cx="2245759" cy="7948"/>
          </a:xfrm>
          <a:prstGeom prst="bent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845C3DB-789E-4464-A3B6-FE268D485618}"/>
              </a:ext>
            </a:extLst>
          </p:cNvPr>
          <p:cNvSpPr/>
          <p:nvPr/>
        </p:nvSpPr>
        <p:spPr>
          <a:xfrm>
            <a:off x="6532750" y="4523417"/>
            <a:ext cx="168339" cy="3404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179E15E1-C091-4C54-81A7-D0C3BA8FE2BB}"/>
              </a:ext>
            </a:extLst>
          </p:cNvPr>
          <p:cNvSpPr/>
          <p:nvPr/>
        </p:nvSpPr>
        <p:spPr>
          <a:xfrm>
            <a:off x="240493" y="153532"/>
            <a:ext cx="3687288" cy="55614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B19DE4EB-E4AC-434A-AF17-3E4B32CC073C}"/>
              </a:ext>
            </a:extLst>
          </p:cNvPr>
          <p:cNvCxnSpPr>
            <a:cxnSpLocks/>
            <a:stCxn id="136" idx="6"/>
            <a:endCxn id="152" idx="3"/>
          </p:cNvCxnSpPr>
          <p:nvPr/>
        </p:nvCxnSpPr>
        <p:spPr>
          <a:xfrm rot="10800000" flipH="1" flipV="1">
            <a:off x="1153828" y="3803747"/>
            <a:ext cx="570013" cy="897841"/>
          </a:xfrm>
          <a:prstGeom prst="bentConnector3">
            <a:avLst>
              <a:gd name="adj1" fmla="val -40104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DCBA8D3D-3BC9-44F8-955B-1A15F6A10CDA}"/>
              </a:ext>
            </a:extLst>
          </p:cNvPr>
          <p:cNvCxnSpPr>
            <a:cxnSpLocks/>
            <a:stCxn id="123" idx="6"/>
            <a:endCxn id="139" idx="3"/>
          </p:cNvCxnSpPr>
          <p:nvPr/>
        </p:nvCxnSpPr>
        <p:spPr>
          <a:xfrm rot="10800000" flipV="1">
            <a:off x="1153827" y="1891673"/>
            <a:ext cx="2" cy="1265856"/>
          </a:xfrm>
          <a:prstGeom prst="bentConnector3">
            <a:avLst>
              <a:gd name="adj1" fmla="val 1143010000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E76539EB-7183-4D79-9683-B8F4B91DF7EF}"/>
              </a:ext>
            </a:extLst>
          </p:cNvPr>
          <p:cNvCxnSpPr>
            <a:cxnSpLocks/>
            <a:stCxn id="149" idx="6"/>
            <a:endCxn id="139" idx="3"/>
          </p:cNvCxnSpPr>
          <p:nvPr/>
        </p:nvCxnSpPr>
        <p:spPr>
          <a:xfrm rot="10800000">
            <a:off x="1153828" y="3157530"/>
            <a:ext cx="570017" cy="2035825"/>
          </a:xfrm>
          <a:prstGeom prst="bentConnector3">
            <a:avLst>
              <a:gd name="adj1" fmla="val 140104"/>
            </a:avLst>
          </a:prstGeom>
          <a:ln w="28575">
            <a:solidFill>
              <a:srgbClr val="0066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4F0DB84F-BDC2-4D18-974C-22A24ACF2562}"/>
              </a:ext>
            </a:extLst>
          </p:cNvPr>
          <p:cNvCxnSpPr>
            <a:cxnSpLocks/>
            <a:stCxn id="139" idx="3"/>
            <a:endCxn id="126" idx="3"/>
          </p:cNvCxnSpPr>
          <p:nvPr/>
        </p:nvCxnSpPr>
        <p:spPr>
          <a:xfrm rot="10800000">
            <a:off x="1153827" y="1399909"/>
            <a:ext cx="12700" cy="1757621"/>
          </a:xfrm>
          <a:prstGeom prst="bentConnector3">
            <a:avLst>
              <a:gd name="adj1" fmla="val 1800000"/>
            </a:avLst>
          </a:prstGeom>
          <a:ln w="28575">
            <a:solidFill>
              <a:srgbClr val="0066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AF76CB6-C648-459E-B9BF-EB3FB55B3085}"/>
              </a:ext>
            </a:extLst>
          </p:cNvPr>
          <p:cNvSpPr txBox="1"/>
          <p:nvPr/>
        </p:nvSpPr>
        <p:spPr>
          <a:xfrm>
            <a:off x="461318" y="6258535"/>
            <a:ext cx="7768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https://app.swaggerhub.com/apis/karacankos/fordcs/1.0-oas3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AEB20E-1F1B-4F15-9E77-39DA82033EF0}"/>
              </a:ext>
            </a:extLst>
          </p:cNvPr>
          <p:cNvSpPr txBox="1"/>
          <p:nvPr/>
        </p:nvSpPr>
        <p:spPr>
          <a:xfrm>
            <a:off x="4298090" y="3445757"/>
            <a:ext cx="3722772" cy="120032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https://api.example.com/api/v1/reportCsFactorySetting</a:t>
            </a:r>
            <a:endParaRPr lang="en-US" dirty="0"/>
          </a:p>
          <a:p>
            <a:r>
              <a:rPr lang="en-US" dirty="0"/>
              <a:t>GET</a:t>
            </a:r>
          </a:p>
          <a:p>
            <a:r>
              <a:rPr lang="en-US" dirty="0"/>
              <a:t>Returns FordCSSettingDataX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221BB81-C6ED-4285-9522-642A7192CFCD}"/>
              </a:ext>
            </a:extLst>
          </p:cNvPr>
          <p:cNvCxnSpPr>
            <a:cxnSpLocks/>
            <a:stCxn id="153" idx="6"/>
            <a:endCxn id="61" idx="1"/>
          </p:cNvCxnSpPr>
          <p:nvPr/>
        </p:nvCxnSpPr>
        <p:spPr>
          <a:xfrm>
            <a:off x="4286991" y="4701592"/>
            <a:ext cx="2245759" cy="559472"/>
          </a:xfrm>
          <a:prstGeom prst="bent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1D24CEB-E48B-4416-83DE-C0402010EE84}"/>
              </a:ext>
            </a:extLst>
          </p:cNvPr>
          <p:cNvSpPr/>
          <p:nvPr/>
        </p:nvSpPr>
        <p:spPr>
          <a:xfrm>
            <a:off x="6532750" y="5090837"/>
            <a:ext cx="168339" cy="3404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FEBDA-ECD9-4183-AC88-60D677799170}"/>
              </a:ext>
            </a:extLst>
          </p:cNvPr>
          <p:cNvSpPr txBox="1"/>
          <p:nvPr/>
        </p:nvSpPr>
        <p:spPr>
          <a:xfrm>
            <a:off x="6753455" y="5058281"/>
            <a:ext cx="5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AD30A2-FF7C-4FE4-8FB8-8C09828BCE0B}"/>
              </a:ext>
            </a:extLst>
          </p:cNvPr>
          <p:cNvSpPr/>
          <p:nvPr/>
        </p:nvSpPr>
        <p:spPr>
          <a:xfrm>
            <a:off x="1" y="955497"/>
            <a:ext cx="4488852" cy="1292437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EB35E-A771-4988-867A-6F09C980B0D5}"/>
              </a:ext>
            </a:extLst>
          </p:cNvPr>
          <p:cNvSpPr txBox="1"/>
          <p:nvPr/>
        </p:nvSpPr>
        <p:spPr>
          <a:xfrm>
            <a:off x="4465895" y="1556645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persistency is needed!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8663EC-E18C-4024-BB58-1C19CB1FC04D}"/>
              </a:ext>
            </a:extLst>
          </p:cNvPr>
          <p:cNvSpPr txBox="1"/>
          <p:nvPr/>
        </p:nvSpPr>
        <p:spPr>
          <a:xfrm>
            <a:off x="1753586" y="3540534"/>
            <a:ext cx="1432363" cy="461665"/>
          </a:xfrm>
          <a:prstGeom prst="rect">
            <a:avLst/>
          </a:prstGeom>
          <a:solidFill>
            <a:srgbClr val="D9D9D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FordCsFSM</a:t>
            </a:r>
            <a:endParaRPr lang="en-US" sz="1200" b="1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8F41FCE-53AF-480C-A301-7A9A70101D46}"/>
              </a:ext>
            </a:extLst>
          </p:cNvPr>
          <p:cNvGrpSpPr/>
          <p:nvPr/>
        </p:nvGrpSpPr>
        <p:grpSpPr>
          <a:xfrm>
            <a:off x="1322166" y="2361406"/>
            <a:ext cx="2360994" cy="372903"/>
            <a:chOff x="5518411" y="4824217"/>
            <a:chExt cx="2360994" cy="372903"/>
          </a:xfrm>
          <a:solidFill>
            <a:srgbClr val="CCECFF"/>
          </a:solidFill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4EB9131-367A-40F2-B1F0-5CC0111FF058}"/>
                </a:ext>
              </a:extLst>
            </p:cNvPr>
            <p:cNvSpPr txBox="1"/>
            <p:nvPr/>
          </p:nvSpPr>
          <p:spPr>
            <a:xfrm>
              <a:off x="5518411" y="4957334"/>
              <a:ext cx="2360994" cy="239786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600"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FordCSSettingDataX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4E2CBF3-2D93-499E-B846-7DA541E27FDA}"/>
                </a:ext>
              </a:extLst>
            </p:cNvPr>
            <p:cNvSpPr txBox="1"/>
            <p:nvPr/>
          </p:nvSpPr>
          <p:spPr>
            <a:xfrm>
              <a:off x="5518411" y="4824217"/>
              <a:ext cx="2360994" cy="132180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600"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050" b="1" dirty="0"/>
                <a:t>&lt;Data&gt;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283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E448-A02A-4C35-AA63-06023203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7646C-6A13-465C-9D5E-970123F9C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data structure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Describe the System Use Case at the system interface (webservice)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168BB-7DE4-4FE4-AF3C-A86484808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4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95CC0-394F-4193-9A80-C2578D7A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USE CASE</a:t>
            </a:r>
            <a:br>
              <a:rPr lang="en-US" dirty="0"/>
            </a:br>
            <a:r>
              <a:rPr lang="en-US" dirty="0"/>
              <a:t>Run-time Status Report V1.0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BDC7ED-AF8A-47EE-9BA8-5C8D6E198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426676"/>
            <a:ext cx="3200400" cy="32883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USE CASE</a:t>
            </a:r>
            <a:br>
              <a:rPr lang="en-US" dirty="0"/>
            </a:br>
            <a:r>
              <a:rPr lang="en-US" dirty="0"/>
              <a:t>Run-time Status Report V1.0 satisfies the CUSTOMER USE CASE Run-time Status Report V1.0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Controller/Service/Repository component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Endpoint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Test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C8BE63D3-6A76-4E76-B001-0674AE617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722" y="4523417"/>
            <a:ext cx="971645" cy="325856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3DEA117-59B9-4169-83A5-D86A7BD46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31" y="578398"/>
            <a:ext cx="975259" cy="279322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32D6CE8-071B-4453-A589-6F4DD6B86060}"/>
              </a:ext>
            </a:extLst>
          </p:cNvPr>
          <p:cNvGrpSpPr/>
          <p:nvPr/>
        </p:nvGrpSpPr>
        <p:grpSpPr>
          <a:xfrm>
            <a:off x="1153827" y="1154028"/>
            <a:ext cx="2563149" cy="983530"/>
            <a:chOff x="583812" y="1082776"/>
            <a:chExt cx="2563149" cy="98353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BEF6634-E142-40B5-887F-95A883539502}"/>
                </a:ext>
              </a:extLst>
            </p:cNvPr>
            <p:cNvGrpSpPr/>
            <p:nvPr/>
          </p:nvGrpSpPr>
          <p:grpSpPr>
            <a:xfrm>
              <a:off x="583812" y="1082776"/>
              <a:ext cx="2563149" cy="983530"/>
              <a:chOff x="1561764" y="2295525"/>
              <a:chExt cx="1305261" cy="49530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6352698-78D3-47DB-8AF0-0F60E23BEF35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C3B967E9-96FB-43E9-82BE-DBB35465DF08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E46A88D-BD51-4B93-9B0F-1053E1D2AAF1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81490029-4F6F-4E6D-A745-7157DE5F0D29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AAA41C66-5A14-44A9-A587-7B9198D2048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477AA9B9-2F5B-427E-BC76-D1E8633362A6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E06B8FB-2C5A-4EA0-9292-ACEB558C09F2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54769EF4-4A41-418B-9BD1-D73227BB0F7A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E870D5F3-EC99-43C3-B226-74F3843190C1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CCFD690B-830C-4DAB-8745-635ABF8C295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0993EA98-554F-4D37-B19E-54320027097E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386CDC0-DA11-4F66-8BEB-5995E29DEF2E}"/>
                </a:ext>
              </a:extLst>
            </p:cNvPr>
            <p:cNvSpPr txBox="1"/>
            <p:nvPr/>
          </p:nvSpPr>
          <p:spPr>
            <a:xfrm>
              <a:off x="1019074" y="1105346"/>
              <a:ext cx="1711988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&lt;Repository&gt;</a:t>
              </a:r>
            </a:p>
            <a:p>
              <a:r>
                <a:rPr lang="en-GB" dirty="0" err="1"/>
                <a:t>CsR</a:t>
              </a:r>
              <a:r>
                <a:rPr lang="en-US" dirty="0" err="1"/>
                <a:t>untimeStatusReport</a:t>
              </a:r>
              <a:r>
                <a:rPr lang="en-US" dirty="0"/>
                <a:t> </a:t>
              </a:r>
              <a:r>
                <a:rPr lang="en-GB" dirty="0"/>
                <a:t>Repository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11AB149-1EF9-4922-8709-C29C04FA36A7}"/>
              </a:ext>
            </a:extLst>
          </p:cNvPr>
          <p:cNvGrpSpPr/>
          <p:nvPr/>
        </p:nvGrpSpPr>
        <p:grpSpPr>
          <a:xfrm>
            <a:off x="1153827" y="2834422"/>
            <a:ext cx="2563149" cy="1292437"/>
            <a:chOff x="583812" y="2763171"/>
            <a:chExt cx="2563149" cy="983530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663F154-768E-4569-AE5D-A23AE43F7EA0}"/>
                </a:ext>
              </a:extLst>
            </p:cNvPr>
            <p:cNvGrpSpPr/>
            <p:nvPr/>
          </p:nvGrpSpPr>
          <p:grpSpPr>
            <a:xfrm>
              <a:off x="583812" y="2763171"/>
              <a:ext cx="2563149" cy="983530"/>
              <a:chOff x="1561764" y="2295525"/>
              <a:chExt cx="1305261" cy="4953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D012BA3-C21D-4ED4-B607-1553DE4B02C7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C167B8E6-D90B-468C-871C-DBE2AD1F2F94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E765C14D-BDDB-4BAA-B061-6848245A7237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1A18D3F-021A-4E20-8B5F-733B637735A9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5EFC4C7D-5707-4CE8-BFE6-43F95FFC4711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2F9BE56B-7CDD-48E6-A37E-2D44B1DFD5B6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176F9E9-36BE-4E3F-B31D-417070A50D06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132853CE-B2B5-4E69-9E2D-7B34199BC6BB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FF9FC009-C39E-4E44-8D53-59406550A890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19598864-93DE-4A58-9ECE-3DD4C071069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03F2FCDE-1C85-4CC4-8E53-6534F48787A5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030F792-CFF7-4383-8A46-CB22A42924F3}"/>
                </a:ext>
              </a:extLst>
            </p:cNvPr>
            <p:cNvSpPr txBox="1"/>
            <p:nvPr/>
          </p:nvSpPr>
          <p:spPr>
            <a:xfrm>
              <a:off x="1019074" y="2785741"/>
              <a:ext cx="1711988" cy="7260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&lt;Service&gt;</a:t>
              </a:r>
            </a:p>
            <a:p>
              <a:r>
                <a:rPr lang="en-GB" dirty="0" err="1"/>
                <a:t>CsR</a:t>
              </a:r>
              <a:r>
                <a:rPr lang="en-US" dirty="0" err="1"/>
                <a:t>untimeStatusReport</a:t>
              </a:r>
              <a:br>
                <a:rPr lang="en-GB" dirty="0"/>
              </a:br>
              <a:r>
                <a:rPr lang="en-GB" dirty="0"/>
                <a:t>Service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079FA22-E45E-49A0-9E14-4A74DBC94454}"/>
              </a:ext>
            </a:extLst>
          </p:cNvPr>
          <p:cNvGrpSpPr/>
          <p:nvPr/>
        </p:nvGrpSpPr>
        <p:grpSpPr>
          <a:xfrm>
            <a:off x="1723842" y="4455709"/>
            <a:ext cx="2563149" cy="983530"/>
            <a:chOff x="583811" y="4372582"/>
            <a:chExt cx="2563149" cy="98353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AA9DE9B-C19B-4534-87FC-2A63C5D307C2}"/>
                </a:ext>
              </a:extLst>
            </p:cNvPr>
            <p:cNvGrpSpPr/>
            <p:nvPr/>
          </p:nvGrpSpPr>
          <p:grpSpPr>
            <a:xfrm>
              <a:off x="583811" y="4372582"/>
              <a:ext cx="2563149" cy="983530"/>
              <a:chOff x="1561764" y="2295525"/>
              <a:chExt cx="1305261" cy="495300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206D712-2670-4470-89FA-FC00F58A284A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159B5F4-E208-4E99-9926-617FD1AC3E84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D157318-A3A5-42CA-BE17-3F8CC9379AC4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93E55E2F-134E-439F-A2B0-5FB4A00E9B82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A09E299B-1E9A-4F9A-8EC7-8A5BDC170D4D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B12B34D8-879F-43EA-9564-0FF4BFAFF603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C34113B-D05F-4E68-8807-951566C2DBCC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74DE47C0-56D8-449F-B8C4-9B55F0765631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D07E01DB-ECE3-4532-951E-C9EB689FEF41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FDAC636A-C34E-477F-A5D0-51C6AF0A53A5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F502DA0C-DBF2-410E-8A6F-076FA4CB490A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E48F5B1-AB28-4440-8D3E-D140BD8D170E}"/>
                </a:ext>
              </a:extLst>
            </p:cNvPr>
            <p:cNvSpPr txBox="1"/>
            <p:nvPr/>
          </p:nvSpPr>
          <p:spPr>
            <a:xfrm>
              <a:off x="1019073" y="4395152"/>
              <a:ext cx="1711988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&lt;Controller&gt;</a:t>
              </a:r>
            </a:p>
            <a:p>
              <a:r>
                <a:rPr lang="en-GB" dirty="0" err="1"/>
                <a:t>CsR</a:t>
              </a:r>
              <a:r>
                <a:rPr lang="en-US" dirty="0" err="1"/>
                <a:t>untimeStatusReport</a:t>
              </a:r>
              <a:br>
                <a:rPr lang="en-GB" dirty="0"/>
              </a:br>
              <a:r>
                <a:rPr lang="en-GB" dirty="0"/>
                <a:t>Controller</a:t>
              </a:r>
            </a:p>
          </p:txBody>
        </p:sp>
      </p:grp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34443232-D1C7-49D6-8837-2514F213D726}"/>
              </a:ext>
            </a:extLst>
          </p:cNvPr>
          <p:cNvCxnSpPr>
            <a:cxnSpLocks/>
            <a:stCxn id="153" idx="6"/>
            <a:endCxn id="160" idx="1"/>
          </p:cNvCxnSpPr>
          <p:nvPr/>
        </p:nvCxnSpPr>
        <p:spPr>
          <a:xfrm flipV="1">
            <a:off x="4286991" y="4693644"/>
            <a:ext cx="2245759" cy="7948"/>
          </a:xfrm>
          <a:prstGeom prst="bent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845C3DB-789E-4464-A3B6-FE268D485618}"/>
              </a:ext>
            </a:extLst>
          </p:cNvPr>
          <p:cNvSpPr/>
          <p:nvPr/>
        </p:nvSpPr>
        <p:spPr>
          <a:xfrm>
            <a:off x="6532750" y="4523417"/>
            <a:ext cx="168339" cy="3404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179E15E1-C091-4C54-81A7-D0C3BA8FE2BB}"/>
              </a:ext>
            </a:extLst>
          </p:cNvPr>
          <p:cNvSpPr/>
          <p:nvPr/>
        </p:nvSpPr>
        <p:spPr>
          <a:xfrm>
            <a:off x="240493" y="153532"/>
            <a:ext cx="3687288" cy="55614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B19DE4EB-E4AC-434A-AF17-3E4B32CC073C}"/>
              </a:ext>
            </a:extLst>
          </p:cNvPr>
          <p:cNvCxnSpPr>
            <a:cxnSpLocks/>
            <a:stCxn id="136" idx="6"/>
            <a:endCxn id="152" idx="3"/>
          </p:cNvCxnSpPr>
          <p:nvPr/>
        </p:nvCxnSpPr>
        <p:spPr>
          <a:xfrm rot="10800000" flipH="1" flipV="1">
            <a:off x="1153828" y="3803747"/>
            <a:ext cx="570013" cy="897841"/>
          </a:xfrm>
          <a:prstGeom prst="bentConnector3">
            <a:avLst>
              <a:gd name="adj1" fmla="val -40104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DCBA8D3D-3BC9-44F8-955B-1A15F6A10CDA}"/>
              </a:ext>
            </a:extLst>
          </p:cNvPr>
          <p:cNvCxnSpPr>
            <a:cxnSpLocks/>
            <a:stCxn id="123" idx="6"/>
            <a:endCxn id="139" idx="3"/>
          </p:cNvCxnSpPr>
          <p:nvPr/>
        </p:nvCxnSpPr>
        <p:spPr>
          <a:xfrm rot="10800000" flipV="1">
            <a:off x="1153827" y="1891673"/>
            <a:ext cx="2" cy="1265856"/>
          </a:xfrm>
          <a:prstGeom prst="bentConnector3">
            <a:avLst>
              <a:gd name="adj1" fmla="val 1143010000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E76539EB-7183-4D79-9683-B8F4B91DF7EF}"/>
              </a:ext>
            </a:extLst>
          </p:cNvPr>
          <p:cNvCxnSpPr>
            <a:cxnSpLocks/>
            <a:stCxn id="149" idx="6"/>
            <a:endCxn id="139" idx="3"/>
          </p:cNvCxnSpPr>
          <p:nvPr/>
        </p:nvCxnSpPr>
        <p:spPr>
          <a:xfrm rot="10800000">
            <a:off x="1153828" y="3157530"/>
            <a:ext cx="570017" cy="2035825"/>
          </a:xfrm>
          <a:prstGeom prst="bentConnector3">
            <a:avLst>
              <a:gd name="adj1" fmla="val 140104"/>
            </a:avLst>
          </a:prstGeom>
          <a:ln w="28575">
            <a:solidFill>
              <a:srgbClr val="0066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4F0DB84F-BDC2-4D18-974C-22A24ACF2562}"/>
              </a:ext>
            </a:extLst>
          </p:cNvPr>
          <p:cNvCxnSpPr>
            <a:cxnSpLocks/>
            <a:stCxn id="139" idx="3"/>
            <a:endCxn id="126" idx="3"/>
          </p:cNvCxnSpPr>
          <p:nvPr/>
        </p:nvCxnSpPr>
        <p:spPr>
          <a:xfrm rot="10800000">
            <a:off x="1153827" y="1399909"/>
            <a:ext cx="12700" cy="1757621"/>
          </a:xfrm>
          <a:prstGeom prst="bentConnector3">
            <a:avLst>
              <a:gd name="adj1" fmla="val 1800000"/>
            </a:avLst>
          </a:prstGeom>
          <a:ln w="28575">
            <a:solidFill>
              <a:srgbClr val="0066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AF76CB6-C648-459E-B9BF-EB3FB55B3085}"/>
              </a:ext>
            </a:extLst>
          </p:cNvPr>
          <p:cNvSpPr txBox="1"/>
          <p:nvPr/>
        </p:nvSpPr>
        <p:spPr>
          <a:xfrm>
            <a:off x="461318" y="6258535"/>
            <a:ext cx="7768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https://app.swaggerhub.com/apis/karacankos/fordcs/1.0-oas3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AEB20E-1F1B-4F15-9E77-39DA82033EF0}"/>
              </a:ext>
            </a:extLst>
          </p:cNvPr>
          <p:cNvSpPr txBox="1"/>
          <p:nvPr/>
        </p:nvSpPr>
        <p:spPr>
          <a:xfrm>
            <a:off x="4298090" y="3445757"/>
            <a:ext cx="3722772" cy="120032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https://api.example.com/api/v1/runtimeStatusReport/{user}</a:t>
            </a:r>
            <a:endParaRPr lang="en-US" dirty="0"/>
          </a:p>
          <a:p>
            <a:r>
              <a:rPr lang="en-US" dirty="0"/>
              <a:t>GET</a:t>
            </a:r>
          </a:p>
          <a:p>
            <a:r>
              <a:rPr lang="en-US" dirty="0"/>
              <a:t>Returns &lt;string&gt;Status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221BB81-C6ED-4285-9522-642A7192CFCD}"/>
              </a:ext>
            </a:extLst>
          </p:cNvPr>
          <p:cNvCxnSpPr>
            <a:cxnSpLocks/>
            <a:stCxn id="153" idx="6"/>
            <a:endCxn id="61" idx="1"/>
          </p:cNvCxnSpPr>
          <p:nvPr/>
        </p:nvCxnSpPr>
        <p:spPr>
          <a:xfrm>
            <a:off x="4286991" y="4701592"/>
            <a:ext cx="2245759" cy="559472"/>
          </a:xfrm>
          <a:prstGeom prst="bent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1D24CEB-E48B-4416-83DE-C0402010EE84}"/>
              </a:ext>
            </a:extLst>
          </p:cNvPr>
          <p:cNvSpPr/>
          <p:nvPr/>
        </p:nvSpPr>
        <p:spPr>
          <a:xfrm>
            <a:off x="6532750" y="5090837"/>
            <a:ext cx="168339" cy="3404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FEBDA-ECD9-4183-AC88-60D677799170}"/>
              </a:ext>
            </a:extLst>
          </p:cNvPr>
          <p:cNvSpPr txBox="1"/>
          <p:nvPr/>
        </p:nvSpPr>
        <p:spPr>
          <a:xfrm>
            <a:off x="6753455" y="5058281"/>
            <a:ext cx="5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EB35E-A771-4988-867A-6F09C980B0D5}"/>
              </a:ext>
            </a:extLst>
          </p:cNvPr>
          <p:cNvSpPr txBox="1"/>
          <p:nvPr/>
        </p:nvSpPr>
        <p:spPr>
          <a:xfrm>
            <a:off x="4465895" y="1556645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persistency is needed!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AD30A2-FF7C-4FE4-8FB8-8C09828BCE0B}"/>
              </a:ext>
            </a:extLst>
          </p:cNvPr>
          <p:cNvSpPr/>
          <p:nvPr/>
        </p:nvSpPr>
        <p:spPr>
          <a:xfrm>
            <a:off x="1" y="955497"/>
            <a:ext cx="4488852" cy="1487052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E9DB-B09B-41D1-ADC2-4916BF6B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44C4-8395-43C2-BDB7-BFEC3A44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Status and authorization rules!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DB60B-057E-4B11-88C5-88C5CD2FF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8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95CC0-394F-4193-9A80-C2578D7A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Charging Monitor Interface V1.0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BDC7ED-AF8A-47EE-9BA8-5C8D6E198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Controller/Service/Repository component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Endpoint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Test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C8BE63D3-6A76-4E76-B001-0674AE617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722" y="4523417"/>
            <a:ext cx="971645" cy="325856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3DEA117-59B9-4169-83A5-D86A7BD46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31" y="578398"/>
            <a:ext cx="975259" cy="279322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32D6CE8-071B-4453-A589-6F4DD6B86060}"/>
              </a:ext>
            </a:extLst>
          </p:cNvPr>
          <p:cNvGrpSpPr/>
          <p:nvPr/>
        </p:nvGrpSpPr>
        <p:grpSpPr>
          <a:xfrm>
            <a:off x="1153827" y="1154028"/>
            <a:ext cx="2563149" cy="983530"/>
            <a:chOff x="583812" y="1082776"/>
            <a:chExt cx="2563149" cy="98353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BEF6634-E142-40B5-887F-95A883539502}"/>
                </a:ext>
              </a:extLst>
            </p:cNvPr>
            <p:cNvGrpSpPr/>
            <p:nvPr/>
          </p:nvGrpSpPr>
          <p:grpSpPr>
            <a:xfrm>
              <a:off x="583812" y="1082776"/>
              <a:ext cx="2563149" cy="983530"/>
              <a:chOff x="1561764" y="2295525"/>
              <a:chExt cx="1305261" cy="49530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6352698-78D3-47DB-8AF0-0F60E23BEF35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C3B967E9-96FB-43E9-82BE-DBB35465DF08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E46A88D-BD51-4B93-9B0F-1053E1D2AAF1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81490029-4F6F-4E6D-A745-7157DE5F0D29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AAA41C66-5A14-44A9-A587-7B9198D2048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477AA9B9-2F5B-427E-BC76-D1E8633362A6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E06B8FB-2C5A-4EA0-9292-ACEB558C09F2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54769EF4-4A41-418B-9BD1-D73227BB0F7A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E870D5F3-EC99-43C3-B226-74F3843190C1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CCFD690B-830C-4DAB-8745-635ABF8C295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0993EA98-554F-4D37-B19E-54320027097E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386CDC0-DA11-4F66-8BEB-5995E29DEF2E}"/>
                </a:ext>
              </a:extLst>
            </p:cNvPr>
            <p:cNvSpPr txBox="1"/>
            <p:nvPr/>
          </p:nvSpPr>
          <p:spPr>
            <a:xfrm>
              <a:off x="1019074" y="1105346"/>
              <a:ext cx="1711988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&lt;Repository&gt;</a:t>
              </a:r>
            </a:p>
            <a:p>
              <a:r>
                <a:rPr lang="en-US" dirty="0" err="1"/>
                <a:t>CsMonitorVehicleChargingState</a:t>
              </a:r>
              <a:r>
                <a:rPr lang="en-US" dirty="0"/>
                <a:t> </a:t>
              </a:r>
              <a:r>
                <a:rPr lang="en-GB" dirty="0"/>
                <a:t>Repository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11AB149-1EF9-4922-8709-C29C04FA36A7}"/>
              </a:ext>
            </a:extLst>
          </p:cNvPr>
          <p:cNvGrpSpPr/>
          <p:nvPr/>
        </p:nvGrpSpPr>
        <p:grpSpPr>
          <a:xfrm>
            <a:off x="1153827" y="2834422"/>
            <a:ext cx="2563149" cy="1292437"/>
            <a:chOff x="583812" y="2763171"/>
            <a:chExt cx="2563149" cy="983530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663F154-768E-4569-AE5D-A23AE43F7EA0}"/>
                </a:ext>
              </a:extLst>
            </p:cNvPr>
            <p:cNvGrpSpPr/>
            <p:nvPr/>
          </p:nvGrpSpPr>
          <p:grpSpPr>
            <a:xfrm>
              <a:off x="583812" y="2763171"/>
              <a:ext cx="2563149" cy="983530"/>
              <a:chOff x="1561764" y="2295525"/>
              <a:chExt cx="1305261" cy="4953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D012BA3-C21D-4ED4-B607-1553DE4B02C7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C167B8E6-D90B-468C-871C-DBE2AD1F2F94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E765C14D-BDDB-4BAA-B061-6848245A7237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1A18D3F-021A-4E20-8B5F-733B637735A9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5EFC4C7D-5707-4CE8-BFE6-43F95FFC4711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2F9BE56B-7CDD-48E6-A37E-2D44B1DFD5B6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176F9E9-36BE-4E3F-B31D-417070A50D06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132853CE-B2B5-4E69-9E2D-7B34199BC6BB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FF9FC009-C39E-4E44-8D53-59406550A890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19598864-93DE-4A58-9ECE-3DD4C071069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03F2FCDE-1C85-4CC4-8E53-6534F48787A5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030F792-CFF7-4383-8A46-CB22A42924F3}"/>
                </a:ext>
              </a:extLst>
            </p:cNvPr>
            <p:cNvSpPr txBox="1"/>
            <p:nvPr/>
          </p:nvSpPr>
          <p:spPr>
            <a:xfrm>
              <a:off x="1019074" y="2785741"/>
              <a:ext cx="1711988" cy="7260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&lt;Service&gt;</a:t>
              </a:r>
            </a:p>
            <a:p>
              <a:r>
                <a:rPr lang="en-US" dirty="0" err="1"/>
                <a:t>CsMonitorVehicleChargingState</a:t>
              </a:r>
              <a:br>
                <a:rPr lang="en-GB" dirty="0"/>
              </a:br>
              <a:r>
                <a:rPr lang="en-GB" dirty="0"/>
                <a:t>Service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079FA22-E45E-49A0-9E14-4A74DBC94454}"/>
              </a:ext>
            </a:extLst>
          </p:cNvPr>
          <p:cNvGrpSpPr/>
          <p:nvPr/>
        </p:nvGrpSpPr>
        <p:grpSpPr>
          <a:xfrm>
            <a:off x="1723842" y="4455709"/>
            <a:ext cx="2563149" cy="983530"/>
            <a:chOff x="583811" y="4372582"/>
            <a:chExt cx="2563149" cy="98353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AA9DE9B-C19B-4534-87FC-2A63C5D307C2}"/>
                </a:ext>
              </a:extLst>
            </p:cNvPr>
            <p:cNvGrpSpPr/>
            <p:nvPr/>
          </p:nvGrpSpPr>
          <p:grpSpPr>
            <a:xfrm>
              <a:off x="583811" y="4372582"/>
              <a:ext cx="2563149" cy="983530"/>
              <a:chOff x="1561764" y="2295525"/>
              <a:chExt cx="1305261" cy="495300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206D712-2670-4470-89FA-FC00F58A284A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159B5F4-E208-4E99-9926-617FD1AC3E84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D157318-A3A5-42CA-BE17-3F8CC9379AC4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93E55E2F-134E-439F-A2B0-5FB4A00E9B82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A09E299B-1E9A-4F9A-8EC7-8A5BDC170D4D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B12B34D8-879F-43EA-9564-0FF4BFAFF603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C34113B-D05F-4E68-8807-951566C2DBCC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74DE47C0-56D8-449F-B8C4-9B55F0765631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D07E01DB-ECE3-4532-951E-C9EB689FEF41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FDAC636A-C34E-477F-A5D0-51C6AF0A53A5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F502DA0C-DBF2-410E-8A6F-076FA4CB490A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E48F5B1-AB28-4440-8D3E-D140BD8D170E}"/>
                </a:ext>
              </a:extLst>
            </p:cNvPr>
            <p:cNvSpPr txBox="1"/>
            <p:nvPr/>
          </p:nvSpPr>
          <p:spPr>
            <a:xfrm>
              <a:off x="1019073" y="4395152"/>
              <a:ext cx="1711988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&lt;Controller&gt;</a:t>
              </a:r>
            </a:p>
            <a:p>
              <a:r>
                <a:rPr lang="en-US" dirty="0" err="1"/>
                <a:t>CsMonitorVehicleChargingState</a:t>
              </a:r>
              <a:br>
                <a:rPr lang="en-US" dirty="0"/>
              </a:br>
              <a:r>
                <a:rPr lang="en-GB" dirty="0"/>
                <a:t>Controller</a:t>
              </a:r>
            </a:p>
          </p:txBody>
        </p:sp>
      </p:grp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34443232-D1C7-49D6-8837-2514F213D726}"/>
              </a:ext>
            </a:extLst>
          </p:cNvPr>
          <p:cNvCxnSpPr>
            <a:cxnSpLocks/>
            <a:stCxn id="153" idx="6"/>
            <a:endCxn id="160" idx="1"/>
          </p:cNvCxnSpPr>
          <p:nvPr/>
        </p:nvCxnSpPr>
        <p:spPr>
          <a:xfrm flipV="1">
            <a:off x="4286991" y="4693644"/>
            <a:ext cx="2245759" cy="7948"/>
          </a:xfrm>
          <a:prstGeom prst="bent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845C3DB-789E-4464-A3B6-FE268D485618}"/>
              </a:ext>
            </a:extLst>
          </p:cNvPr>
          <p:cNvSpPr/>
          <p:nvPr/>
        </p:nvSpPr>
        <p:spPr>
          <a:xfrm>
            <a:off x="6532750" y="4523417"/>
            <a:ext cx="168339" cy="3404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179E15E1-C091-4C54-81A7-D0C3BA8FE2BB}"/>
              </a:ext>
            </a:extLst>
          </p:cNvPr>
          <p:cNvSpPr/>
          <p:nvPr/>
        </p:nvSpPr>
        <p:spPr>
          <a:xfrm>
            <a:off x="240493" y="153532"/>
            <a:ext cx="3687288" cy="55614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B19DE4EB-E4AC-434A-AF17-3E4B32CC073C}"/>
              </a:ext>
            </a:extLst>
          </p:cNvPr>
          <p:cNvCxnSpPr>
            <a:cxnSpLocks/>
            <a:stCxn id="136" idx="6"/>
            <a:endCxn id="152" idx="3"/>
          </p:cNvCxnSpPr>
          <p:nvPr/>
        </p:nvCxnSpPr>
        <p:spPr>
          <a:xfrm rot="10800000" flipH="1" flipV="1">
            <a:off x="1153828" y="3803747"/>
            <a:ext cx="570013" cy="897841"/>
          </a:xfrm>
          <a:prstGeom prst="bentConnector3">
            <a:avLst>
              <a:gd name="adj1" fmla="val -40104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DCBA8D3D-3BC9-44F8-955B-1A15F6A10CDA}"/>
              </a:ext>
            </a:extLst>
          </p:cNvPr>
          <p:cNvCxnSpPr>
            <a:cxnSpLocks/>
            <a:stCxn id="123" idx="6"/>
            <a:endCxn id="139" idx="3"/>
          </p:cNvCxnSpPr>
          <p:nvPr/>
        </p:nvCxnSpPr>
        <p:spPr>
          <a:xfrm rot="10800000" flipV="1">
            <a:off x="1153827" y="1891673"/>
            <a:ext cx="2" cy="1265856"/>
          </a:xfrm>
          <a:prstGeom prst="bentConnector3">
            <a:avLst>
              <a:gd name="adj1" fmla="val 1143010000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E76539EB-7183-4D79-9683-B8F4B91DF7EF}"/>
              </a:ext>
            </a:extLst>
          </p:cNvPr>
          <p:cNvCxnSpPr>
            <a:cxnSpLocks/>
            <a:stCxn id="149" idx="6"/>
            <a:endCxn id="139" idx="3"/>
          </p:cNvCxnSpPr>
          <p:nvPr/>
        </p:nvCxnSpPr>
        <p:spPr>
          <a:xfrm rot="10800000">
            <a:off x="1153828" y="3157530"/>
            <a:ext cx="570017" cy="2035825"/>
          </a:xfrm>
          <a:prstGeom prst="bentConnector3">
            <a:avLst>
              <a:gd name="adj1" fmla="val 140104"/>
            </a:avLst>
          </a:prstGeom>
          <a:ln w="28575">
            <a:solidFill>
              <a:srgbClr val="0066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4F0DB84F-BDC2-4D18-974C-22A24ACF2562}"/>
              </a:ext>
            </a:extLst>
          </p:cNvPr>
          <p:cNvCxnSpPr>
            <a:cxnSpLocks/>
            <a:stCxn id="139" idx="3"/>
            <a:endCxn id="126" idx="3"/>
          </p:cNvCxnSpPr>
          <p:nvPr/>
        </p:nvCxnSpPr>
        <p:spPr>
          <a:xfrm rot="10800000">
            <a:off x="1153827" y="1399909"/>
            <a:ext cx="12700" cy="1757621"/>
          </a:xfrm>
          <a:prstGeom prst="bentConnector3">
            <a:avLst>
              <a:gd name="adj1" fmla="val 1800000"/>
            </a:avLst>
          </a:prstGeom>
          <a:ln w="28575">
            <a:solidFill>
              <a:srgbClr val="0066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AF76CB6-C648-459E-B9BF-EB3FB55B3085}"/>
              </a:ext>
            </a:extLst>
          </p:cNvPr>
          <p:cNvSpPr txBox="1"/>
          <p:nvPr/>
        </p:nvSpPr>
        <p:spPr>
          <a:xfrm>
            <a:off x="461318" y="6258535"/>
            <a:ext cx="7768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https://app.swaggerhub.com/apis/karacankos/fordcs/1.0-oas3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AEB20E-1F1B-4F15-9E77-39DA82033EF0}"/>
              </a:ext>
            </a:extLst>
          </p:cNvPr>
          <p:cNvSpPr txBox="1"/>
          <p:nvPr/>
        </p:nvSpPr>
        <p:spPr>
          <a:xfrm>
            <a:off x="4298089" y="3445757"/>
            <a:ext cx="4040745" cy="120032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https://api.example.com/api/v1/</a:t>
            </a:r>
            <a:br>
              <a:rPr lang="en-US" dirty="0">
                <a:hlinkClick r:id="rId4"/>
              </a:rPr>
            </a:br>
            <a:r>
              <a:rPr lang="en-US" dirty="0">
                <a:hlinkClick r:id="rId4"/>
              </a:rPr>
              <a:t>monitorVehicleChargingState/{user}</a:t>
            </a:r>
            <a:endParaRPr lang="en-US" dirty="0"/>
          </a:p>
          <a:p>
            <a:r>
              <a:rPr lang="en-US" dirty="0"/>
              <a:t>GET</a:t>
            </a:r>
          </a:p>
          <a:p>
            <a:r>
              <a:rPr lang="en-US" dirty="0"/>
              <a:t>Returns &lt;string&gt;Status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221BB81-C6ED-4285-9522-642A7192CFCD}"/>
              </a:ext>
            </a:extLst>
          </p:cNvPr>
          <p:cNvCxnSpPr>
            <a:cxnSpLocks/>
            <a:stCxn id="153" idx="6"/>
            <a:endCxn id="61" idx="1"/>
          </p:cNvCxnSpPr>
          <p:nvPr/>
        </p:nvCxnSpPr>
        <p:spPr>
          <a:xfrm>
            <a:off x="4286991" y="4701592"/>
            <a:ext cx="2245759" cy="559472"/>
          </a:xfrm>
          <a:prstGeom prst="bent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1D24CEB-E48B-4416-83DE-C0402010EE84}"/>
              </a:ext>
            </a:extLst>
          </p:cNvPr>
          <p:cNvSpPr/>
          <p:nvPr/>
        </p:nvSpPr>
        <p:spPr>
          <a:xfrm>
            <a:off x="6532750" y="5090837"/>
            <a:ext cx="168339" cy="3404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FEBDA-ECD9-4183-AC88-60D677799170}"/>
              </a:ext>
            </a:extLst>
          </p:cNvPr>
          <p:cNvSpPr txBox="1"/>
          <p:nvPr/>
        </p:nvSpPr>
        <p:spPr>
          <a:xfrm>
            <a:off x="6753455" y="5058281"/>
            <a:ext cx="5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EB35E-A771-4988-867A-6F09C980B0D5}"/>
              </a:ext>
            </a:extLst>
          </p:cNvPr>
          <p:cNvSpPr txBox="1"/>
          <p:nvPr/>
        </p:nvSpPr>
        <p:spPr>
          <a:xfrm>
            <a:off x="4465895" y="1556645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persistency is needed!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AD30A2-FF7C-4FE4-8FB8-8C09828BCE0B}"/>
              </a:ext>
            </a:extLst>
          </p:cNvPr>
          <p:cNvSpPr/>
          <p:nvPr/>
        </p:nvSpPr>
        <p:spPr>
          <a:xfrm>
            <a:off x="1" y="955497"/>
            <a:ext cx="4488852" cy="1487052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E9DB-B09B-41D1-ADC2-4916BF6B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44C4-8395-43C2-BDB7-BFEC3A44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Status and authorization rules!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DB60B-057E-4B11-88C5-88C5CD2FF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11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687</Words>
  <Application>Microsoft Office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Rockwell</vt:lpstr>
      <vt:lpstr>Rockwell Condensed</vt:lpstr>
      <vt:lpstr>Rockwell Extra Bold</vt:lpstr>
      <vt:lpstr>Wingdings</vt:lpstr>
      <vt:lpstr>Wood Type</vt:lpstr>
      <vt:lpstr>FORDCS-V1.0-Architecture Design</vt:lpstr>
      <vt:lpstr>Project Context</vt:lpstr>
      <vt:lpstr>FORD CHARGing Station ApplIcatIon Architecture Pattern</vt:lpstr>
      <vt:lpstr>SYSTEM USE CASE Report Factory Setting V1.0</vt:lpstr>
      <vt:lpstr>PowerPoint Presentation</vt:lpstr>
      <vt:lpstr>SYSTEM USE CASE Run-time Status Report V1.0</vt:lpstr>
      <vt:lpstr>PowerPoint Presentation</vt:lpstr>
      <vt:lpstr>Charging Monitor Interface V1.0</vt:lpstr>
      <vt:lpstr>PowerPoint Presentation</vt:lpstr>
      <vt:lpstr>Charging Control Interface V1.0</vt:lpstr>
      <vt:lpstr>PowerPoint Presentation</vt:lpstr>
      <vt:lpstr>Design the System through Use Cases Analysis </vt:lpstr>
      <vt:lpstr>Charging statis status panel (UX panel)</vt:lpstr>
      <vt:lpstr>BACKYARD</vt:lpstr>
      <vt:lpstr>FORD CHARGing FUTURE Front ends and external DB</vt:lpstr>
      <vt:lpstr>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Ford Charger</dc:title>
  <dc:creator>Oemer Karacan</dc:creator>
  <cp:lastModifiedBy>Ömer Karacan</cp:lastModifiedBy>
  <cp:revision>102</cp:revision>
  <dcterms:created xsi:type="dcterms:W3CDTF">2020-12-30T10:49:12Z</dcterms:created>
  <dcterms:modified xsi:type="dcterms:W3CDTF">2022-07-11T22:13:47Z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8b70055-b36e-4b3a-8b31-34156bd0f0a4_Enabled">
    <vt:lpwstr>true</vt:lpwstr>
  </property>
  <property fmtid="{D5CDD505-2E9C-101B-9397-08002B2CF9AE}" pid="3" name="MSIP_Label_b8b70055-b36e-4b3a-8b31-34156bd0f0a4_SetDate">
    <vt:lpwstr>2022-05-18T17:35:27Z</vt:lpwstr>
  </property>
  <property fmtid="{D5CDD505-2E9C-101B-9397-08002B2CF9AE}" pid="4" name="MSIP_Label_b8b70055-b36e-4b3a-8b31-34156bd0f0a4_Method">
    <vt:lpwstr>Privileged</vt:lpwstr>
  </property>
  <property fmtid="{D5CDD505-2E9C-101B-9397-08002B2CF9AE}" pid="5" name="MSIP_Label_b8b70055-b36e-4b3a-8b31-34156bd0f0a4_Name">
    <vt:lpwstr>Public</vt:lpwstr>
  </property>
  <property fmtid="{D5CDD505-2E9C-101B-9397-08002B2CF9AE}" pid="6" name="MSIP_Label_b8b70055-b36e-4b3a-8b31-34156bd0f0a4_SiteId">
    <vt:lpwstr>5638dc0c-ffa2-418f-8078-70f739ff781f</vt:lpwstr>
  </property>
  <property fmtid="{D5CDD505-2E9C-101B-9397-08002B2CF9AE}" pid="7" name="MSIP_Label_b8b70055-b36e-4b3a-8b31-34156bd0f0a4_ActionId">
    <vt:lpwstr>1f2963ab-923a-49d8-9855-efe2f90ea3a7</vt:lpwstr>
  </property>
  <property fmtid="{D5CDD505-2E9C-101B-9397-08002B2CF9AE}" pid="8" name="MSIP_Label_b8b70055-b36e-4b3a-8b31-34156bd0f0a4_ContentBits">
    <vt:lpwstr>0</vt:lpwstr>
  </property>
</Properties>
</file>