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300" r:id="rId3"/>
    <p:sldId id="292" r:id="rId4"/>
    <p:sldId id="291" r:id="rId5"/>
    <p:sldId id="293" r:id="rId6"/>
    <p:sldId id="298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93" autoAdjust="0"/>
  </p:normalViewPr>
  <p:slideViewPr>
    <p:cSldViewPr snapToGrid="0">
      <p:cViewPr varScale="1">
        <p:scale>
          <a:sx n="60" d="100"/>
          <a:sy n="60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30BFDF-0A3A-4D84-B985-BE619F28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12" y="1690687"/>
            <a:ext cx="9861837" cy="495607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AE591-7E00-4063-BFD6-7AA33AE3B850}"/>
              </a:ext>
            </a:extLst>
          </p:cNvPr>
          <p:cNvSpPr/>
          <p:nvPr/>
        </p:nvSpPr>
        <p:spPr>
          <a:xfrm>
            <a:off x="1312245" y="2984167"/>
            <a:ext cx="6705599" cy="3769559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</a:t>
            </a:r>
            <a:r>
              <a:rPr lang="en-US"/>
              <a:t>- Setting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35730" y="147796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Development &amp; Production Environment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8337-CEC6-4054-8018-0DCC530C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B474-022F-443F-BC38-E0F53436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Release Production &amp;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9833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38DA-CF91-42E5-ACDA-13890B1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666A-9421-4012-BC64-9EF7650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EDUp FORDCS V1.0 Delivery</vt:lpstr>
      <vt:lpstr>SwPD Method Epics - Setting</vt:lpstr>
      <vt:lpstr>PowerPoint Presentation</vt:lpstr>
      <vt:lpstr>PowerPoint Presentation</vt:lpstr>
      <vt:lpstr>PowerPoint Presentation</vt:lpstr>
      <vt:lpstr>PowerPoint Presentation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66</cp:revision>
  <dcterms:created xsi:type="dcterms:W3CDTF">2022-03-14T15:31:02Z</dcterms:created>
  <dcterms:modified xsi:type="dcterms:W3CDTF">2022-05-04T20:36:09Z</dcterms:modified>
</cp:coreProperties>
</file>