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&lt;location&gt;, &lt;month&gt;.202y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EDUp 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A77DDFF-CD94-490A-B7EF-5A0FBC55C2F1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58D3CF-4BE6-440C-9762-018C9D67E2E5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7A7D31-C9FE-4375-AC17-ABA0B0CAC379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904082C4-0C44-4258-86E8-E2726EA0A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F419-50D9-435E-8330-0666E027F891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7FADB1-34D4-4E2F-8938-A48BD4C6D1AB}"/>
              </a:ext>
            </a:extLst>
          </p:cNvPr>
          <p:cNvGrpSpPr/>
          <p:nvPr/>
        </p:nvGrpSpPr>
        <p:grpSpPr>
          <a:xfrm>
            <a:off x="10677235" y="916169"/>
            <a:ext cx="1059496" cy="4176924"/>
            <a:chOff x="10019845" y="895104"/>
            <a:chExt cx="1059496" cy="41769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E676ADC-E32F-41F3-B326-61F2CCAA846C}"/>
                </a:ext>
              </a:extLst>
            </p:cNvPr>
            <p:cNvGrpSpPr/>
            <p:nvPr/>
          </p:nvGrpSpPr>
          <p:grpSpPr>
            <a:xfrm>
              <a:off x="10167023" y="3698985"/>
              <a:ext cx="866566" cy="722514"/>
              <a:chOff x="5623933" y="4802666"/>
              <a:chExt cx="866566" cy="72251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AB42B1D-43FF-4EC7-9AFC-4EC3DB69E0A7}"/>
                  </a:ext>
                </a:extLst>
              </p:cNvPr>
              <p:cNvSpPr txBox="1"/>
              <p:nvPr/>
            </p:nvSpPr>
            <p:spPr>
              <a:xfrm>
                <a:off x="5623933" y="5294348"/>
                <a:ext cx="866566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Guides</a:t>
                </a:r>
              </a:p>
            </p:txBody>
          </p:sp>
          <p:pic>
            <p:nvPicPr>
              <p:cNvPr id="81" name="Graphic 80" descr="Sustainability outline">
                <a:extLst>
                  <a:ext uri="{FF2B5EF4-FFF2-40B4-BE49-F238E27FC236}">
                    <a16:creationId xmlns:a16="http://schemas.microsoft.com/office/drawing/2014/main" id="{E462C6D4-7B4C-4B53-9781-C360A6377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418" y="4802666"/>
                <a:ext cx="567601" cy="567601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1FCBFCC-FC61-429C-9244-735D21BF73BB}"/>
                </a:ext>
              </a:extLst>
            </p:cNvPr>
            <p:cNvGrpSpPr/>
            <p:nvPr/>
          </p:nvGrpSpPr>
          <p:grpSpPr>
            <a:xfrm>
              <a:off x="10094429" y="1613647"/>
              <a:ext cx="794327" cy="726998"/>
              <a:chOff x="4694608" y="2702002"/>
              <a:chExt cx="794327" cy="726998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501F919-ED45-4D4B-BB2B-38F08473E41A}"/>
                  </a:ext>
                </a:extLst>
              </p:cNvPr>
              <p:cNvSpPr txBox="1"/>
              <p:nvPr/>
            </p:nvSpPr>
            <p:spPr>
              <a:xfrm>
                <a:off x="4694608" y="3198168"/>
                <a:ext cx="794327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References</a:t>
                </a:r>
              </a:p>
            </p:txBody>
          </p:sp>
          <p:pic>
            <p:nvPicPr>
              <p:cNvPr id="79" name="Graphic 78" descr="Books outline">
                <a:extLst>
                  <a:ext uri="{FF2B5EF4-FFF2-40B4-BE49-F238E27FC236}">
                    <a16:creationId xmlns:a16="http://schemas.microsoft.com/office/drawing/2014/main" id="{0A98A00E-C9E3-4C69-B3AE-817C71266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18431" y="2702002"/>
                <a:ext cx="620977" cy="620977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6A9B403-2EAF-4DD4-9F79-896730CD8E74}"/>
                </a:ext>
              </a:extLst>
            </p:cNvPr>
            <p:cNvGrpSpPr/>
            <p:nvPr/>
          </p:nvGrpSpPr>
          <p:grpSpPr>
            <a:xfrm>
              <a:off x="10239261" y="4338322"/>
              <a:ext cx="794327" cy="733706"/>
              <a:chOff x="5648657" y="5424179"/>
              <a:chExt cx="794327" cy="73370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E732EE-3D58-4D11-A76B-88B0E78AC36B}"/>
                  </a:ext>
                </a:extLst>
              </p:cNvPr>
              <p:cNvSpPr txBox="1"/>
              <p:nvPr/>
            </p:nvSpPr>
            <p:spPr>
              <a:xfrm>
                <a:off x="5648657" y="5927053"/>
                <a:ext cx="794327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Code Base</a:t>
                </a:r>
              </a:p>
            </p:txBody>
          </p:sp>
          <p:pic>
            <p:nvPicPr>
              <p:cNvPr id="77" name="Graphic 76" descr="Golden Ratio outline">
                <a:extLst>
                  <a:ext uri="{FF2B5EF4-FFF2-40B4-BE49-F238E27FC236}">
                    <a16:creationId xmlns:a16="http://schemas.microsoft.com/office/drawing/2014/main" id="{2A043CF3-8250-4180-9082-7FA01AEEB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98838" y="5424179"/>
                <a:ext cx="662630" cy="662630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7A257D0-2B83-41FF-85F1-6FEFC144087D}"/>
                </a:ext>
              </a:extLst>
            </p:cNvPr>
            <p:cNvGrpSpPr/>
            <p:nvPr/>
          </p:nvGrpSpPr>
          <p:grpSpPr>
            <a:xfrm>
              <a:off x="10019845" y="895104"/>
              <a:ext cx="943497" cy="726211"/>
              <a:chOff x="5488935" y="1690688"/>
              <a:chExt cx="943497" cy="726211"/>
            </a:xfrm>
          </p:grpSpPr>
          <p:pic>
            <p:nvPicPr>
              <p:cNvPr id="74" name="Graphic 73" descr="Closed book outline">
                <a:extLst>
                  <a:ext uri="{FF2B5EF4-FFF2-40B4-BE49-F238E27FC236}">
                    <a16:creationId xmlns:a16="http://schemas.microsoft.com/office/drawing/2014/main" id="{FC2E1AD7-ADC5-403E-A9ED-CA651A350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3521" y="1690688"/>
                <a:ext cx="794327" cy="590808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2D8D9-95DC-4B67-9747-B2C8342922CB}"/>
                  </a:ext>
                </a:extLst>
              </p:cNvPr>
              <p:cNvSpPr txBox="1"/>
              <p:nvPr/>
            </p:nvSpPr>
            <p:spPr>
              <a:xfrm>
                <a:off x="5488935" y="2186067"/>
                <a:ext cx="943497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Compendium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1535C9C-1630-4E77-AA3C-5903F80EDF7E}"/>
                </a:ext>
              </a:extLst>
            </p:cNvPr>
            <p:cNvGrpSpPr/>
            <p:nvPr/>
          </p:nvGrpSpPr>
          <p:grpSpPr>
            <a:xfrm>
              <a:off x="10146013" y="2422440"/>
              <a:ext cx="794327" cy="714383"/>
              <a:chOff x="5860632" y="3295392"/>
              <a:chExt cx="794327" cy="714383"/>
            </a:xfrm>
          </p:grpSpPr>
          <p:pic>
            <p:nvPicPr>
              <p:cNvPr id="72" name="Graphic 71" descr="Topography Map outline">
                <a:extLst>
                  <a:ext uri="{FF2B5EF4-FFF2-40B4-BE49-F238E27FC236}">
                    <a16:creationId xmlns:a16="http://schemas.microsoft.com/office/drawing/2014/main" id="{2799A27A-14F1-441F-BF4D-14CE800D2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2392" y="3295392"/>
                <a:ext cx="590808" cy="590808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48DDEE4-6308-473E-B146-31F3CB101AFA}"/>
                  </a:ext>
                </a:extLst>
              </p:cNvPr>
              <p:cNvSpPr txBox="1"/>
              <p:nvPr/>
            </p:nvSpPr>
            <p:spPr>
              <a:xfrm>
                <a:off x="5860632" y="3778943"/>
                <a:ext cx="794327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Templates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1361D8-6EEB-4AFD-9718-15BF70CD8F61}"/>
                </a:ext>
              </a:extLst>
            </p:cNvPr>
            <p:cNvGrpSpPr/>
            <p:nvPr/>
          </p:nvGrpSpPr>
          <p:grpSpPr>
            <a:xfrm>
              <a:off x="10105823" y="3164293"/>
              <a:ext cx="973518" cy="562748"/>
              <a:chOff x="7984916" y="3561183"/>
              <a:chExt cx="1539115" cy="738134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11A7264-1A30-4217-95F4-DC4EE127B431}"/>
                  </a:ext>
                </a:extLst>
              </p:cNvPr>
              <p:cNvSpPr txBox="1"/>
              <p:nvPr/>
            </p:nvSpPr>
            <p:spPr>
              <a:xfrm>
                <a:off x="8006968" y="3956174"/>
                <a:ext cx="1517063" cy="3431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accent5">
                        <a:lumMod val="75000"/>
                      </a:schemeClr>
                    </a:solidFill>
                  </a:rPr>
                  <a:t>Work-stream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E9542D5-7763-46C7-978F-A3371BBD17F1}"/>
                  </a:ext>
                </a:extLst>
              </p:cNvPr>
              <p:cNvGrpSpPr/>
              <p:nvPr/>
            </p:nvGrpSpPr>
            <p:grpSpPr>
              <a:xfrm>
                <a:off x="7984916" y="3561183"/>
                <a:ext cx="1539115" cy="430887"/>
                <a:chOff x="7984916" y="3561183"/>
                <a:chExt cx="1539115" cy="43088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DFE859EE-78FB-42AC-BF0A-C8BE5E86F0C5}"/>
                    </a:ext>
                  </a:extLst>
                </p:cNvPr>
                <p:cNvCxnSpPr/>
                <p:nvPr/>
              </p:nvCxnSpPr>
              <p:spPr>
                <a:xfrm>
                  <a:off x="7984916" y="3763483"/>
                  <a:ext cx="1539115" cy="0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05EF950-B7DC-4D1B-A48C-89019022212D}"/>
                    </a:ext>
                  </a:extLst>
                </p:cNvPr>
                <p:cNvGrpSpPr/>
                <p:nvPr/>
              </p:nvGrpSpPr>
              <p:grpSpPr>
                <a:xfrm>
                  <a:off x="8406323" y="3561183"/>
                  <a:ext cx="750099" cy="430887"/>
                  <a:chOff x="2454006" y="789717"/>
                  <a:chExt cx="3432552" cy="1920864"/>
                </a:xfrm>
                <a:solidFill>
                  <a:schemeClr val="bg1"/>
                </a:solidFill>
              </p:grpSpPr>
              <p:sp>
                <p:nvSpPr>
                  <p:cNvPr id="68" name="Trapezoid 67">
                    <a:extLst>
                      <a:ext uri="{FF2B5EF4-FFF2-40B4-BE49-F238E27FC236}">
                        <a16:creationId xmlns:a16="http://schemas.microsoft.com/office/drawing/2014/main" id="{A2F8E47D-34E0-4627-AB46-6039D78FFB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30283" y="1113440"/>
                    <a:ext cx="1920864" cy="1273418"/>
                  </a:xfrm>
                  <a:prstGeom prst="trapezoid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Trapezoid 68">
                    <a:extLst>
                      <a:ext uri="{FF2B5EF4-FFF2-40B4-BE49-F238E27FC236}">
                        <a16:creationId xmlns:a16="http://schemas.microsoft.com/office/drawing/2014/main" id="{71793C7E-6F98-4DDD-82DB-B4A62266AC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43199" y="1309287"/>
                    <a:ext cx="1298704" cy="882846"/>
                  </a:xfrm>
                  <a:prstGeom prst="trapezoid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Trapezoid 69">
                    <a:extLst>
                      <a:ext uri="{FF2B5EF4-FFF2-40B4-BE49-F238E27FC236}">
                        <a16:creationId xmlns:a16="http://schemas.microsoft.com/office/drawing/2014/main" id="{DE8E1662-90CE-4B10-96D8-0EA0FD557F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49079" y="1447013"/>
                    <a:ext cx="805645" cy="606628"/>
                  </a:xfrm>
                  <a:prstGeom prst="trapezoid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rapezoid 70">
                    <a:extLst>
                      <a:ext uri="{FF2B5EF4-FFF2-40B4-BE49-F238E27FC236}">
                        <a16:creationId xmlns:a16="http://schemas.microsoft.com/office/drawing/2014/main" id="{211A7EBD-A0DB-4EBF-84EF-B98CC88B05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25633" y="1605164"/>
                    <a:ext cx="435542" cy="286309"/>
                  </a:xfrm>
                  <a:prstGeom prst="trapezoid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D173DCFC-C7E7-451C-9B4A-E02F322AEF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118C-9773-4436-9850-8279F3D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5368-69E6-4748-BE33-FF149F75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EDUp &lt;Topic&gt;</vt:lpstr>
      <vt:lpstr>T…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43</cp:revision>
  <dcterms:created xsi:type="dcterms:W3CDTF">2022-03-14T15:31:02Z</dcterms:created>
  <dcterms:modified xsi:type="dcterms:W3CDTF">2022-04-15T08:55:13Z</dcterms:modified>
</cp:coreProperties>
</file>