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6" r:id="rId7"/>
    <p:sldId id="269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8" d="100"/>
          <a:sy n="108" d="100"/>
        </p:scale>
        <p:origin x="39" y="-9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Tutorial 1</a:t>
            </a:r>
            <a:br>
              <a:rPr lang="en-US" dirty="0"/>
            </a:br>
            <a:r>
              <a:rPr lang="en-US" sz="1400" dirty="0">
                <a:solidFill>
                  <a:srgbClr val="FF0000"/>
                </a:solidFill>
              </a:rPr>
              <a:t>link: https://github.com/kos00pas/ECE318_Documentations.git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Goal : Learn Loops and iterate in a 2D Array</a:t>
            </a:r>
          </a:p>
          <a:p>
            <a:pPr lvl="0"/>
            <a:r>
              <a:rPr dirty="0">
                <a:hlinkClick r:id="rId2" action="ppaction://hlinksldjump"/>
              </a:rPr>
              <a:t>Examples</a:t>
            </a:r>
          </a:p>
          <a:p>
            <a:pPr lvl="1"/>
            <a:r>
              <a:rPr dirty="0"/>
              <a:t>Loops : For &amp; For-Each</a:t>
            </a:r>
          </a:p>
          <a:p>
            <a:pPr lvl="1"/>
            <a:r>
              <a:rPr dirty="0"/>
              <a:t>Loops : While &amp; Do While</a:t>
            </a:r>
          </a:p>
          <a:p>
            <a:pPr lvl="1"/>
            <a:r>
              <a:rPr dirty="0"/>
              <a:t>Loops: Break &amp; Continue</a:t>
            </a:r>
          </a:p>
          <a:p>
            <a:pPr lvl="1"/>
            <a:r>
              <a:rPr dirty="0"/>
              <a:t>Loops : Iterate in 2D array</a:t>
            </a:r>
          </a:p>
          <a:p>
            <a:pPr lvl="1"/>
            <a:r>
              <a:rPr dirty="0">
                <a:hlinkClick r:id="rId3" action="ppaction://hlinksldjump"/>
              </a:rPr>
              <a:t>Using </a:t>
            </a:r>
            <a:r>
              <a:rPr dirty="0" err="1">
                <a:hlinkClick r:id="rId3" action="ppaction://hlinksldjump"/>
              </a:rPr>
              <a:t>ArrayList</a:t>
            </a:r>
            <a:r>
              <a:rPr dirty="0">
                <a:hlinkClick r:id="rId3" action="ppaction://hlinksldjump"/>
              </a:rPr>
              <a:t> and Looping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Loops : For &amp; For-Each</a:t>
            </a:r>
          </a:p>
        </p:txBody>
      </p:sp>
      <p:pic>
        <p:nvPicPr>
          <p:cNvPr id="3" name="Picture 1" descr="./code/the_fo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66" y="996063"/>
            <a:ext cx="10040082" cy="31297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./code/the_for_each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0" y="996063"/>
            <a:ext cx="9488204" cy="31480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7003" y="95467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Loops : While</a:t>
            </a:r>
          </a:p>
        </p:txBody>
      </p:sp>
      <p:pic>
        <p:nvPicPr>
          <p:cNvPr id="3" name="Picture 1" descr="./code/The_whi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15" y="795130"/>
            <a:ext cx="8685290" cy="57400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ode/the_do_whi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5973" y="1169246"/>
            <a:ext cx="10995288" cy="42759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630DC79-41E6-60A8-4DC6-5440BF1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5983" y="311996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Loops : </a:t>
            </a:r>
            <a:r>
              <a:rPr lang="en-CY" dirty="0"/>
              <a:t>Do While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0261" y="272240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Loops: Break &amp; Continue</a:t>
            </a:r>
          </a:p>
        </p:txBody>
      </p:sp>
      <p:pic>
        <p:nvPicPr>
          <p:cNvPr id="3" name="Picture 1" descr="./code/the_break_and_continu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5122" y="1197113"/>
            <a:ext cx="9672573" cy="48912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Loops : Iterate in 2D array</a:t>
            </a:r>
          </a:p>
        </p:txBody>
      </p:sp>
      <p:pic>
        <p:nvPicPr>
          <p:cNvPr id="3" name="Picture 1" descr="./code/the_2d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37485"/>
            <a:ext cx="8075054" cy="48669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./code/the_2d_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03494" y="1135439"/>
            <a:ext cx="8554867" cy="54907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ArrayList and Looping</a:t>
            </a:r>
          </a:p>
        </p:txBody>
      </p:sp>
      <p:pic>
        <p:nvPicPr>
          <p:cNvPr id="3" name="Picture 1" descr="./code/The_arraylis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0685" y="876299"/>
            <a:ext cx="7442427" cy="56452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Task: Arrays and Loops - Swap</a:t>
            </a:r>
          </a:p>
        </p:txBody>
      </p:sp>
      <p:pic>
        <p:nvPicPr>
          <p:cNvPr id="3" name="Picture 1" descr="./code/tas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</Words>
  <Application>Microsoft Office PowerPoint</Application>
  <PresentationFormat>On-screen Show (16:9)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Tutorial 1 link: https://github.com/kos00pas/ECE318_Documentations.git</vt:lpstr>
      <vt:lpstr>Loops : For &amp; For-Each</vt:lpstr>
      <vt:lpstr>Loops : While</vt:lpstr>
      <vt:lpstr>Loops : Do While</vt:lpstr>
      <vt:lpstr>Loops: Break &amp; Continue</vt:lpstr>
      <vt:lpstr>Loops : Iterate in 2D array</vt:lpstr>
      <vt:lpstr>Using ArrayList and Looping</vt:lpstr>
      <vt:lpstr>Task: Arrays and Loops - Swap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Kostas Pashiourtides</cp:lastModifiedBy>
  <cp:revision>5</cp:revision>
  <dcterms:created xsi:type="dcterms:W3CDTF">2024-09-24T10:58:17Z</dcterms:created>
  <dcterms:modified xsi:type="dcterms:W3CDTF">2024-09-24T11:14:01Z</dcterms:modified>
</cp:coreProperties>
</file>