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>
        <p:scale>
          <a:sx n="125" d="100"/>
          <a:sy n="125" d="100"/>
        </p:scale>
        <p:origin x="-342" y="-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1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12" Type="http://schemas.openxmlformats.org/officeDocument/2006/relationships/slide" Target="slide2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First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0" lang="en-CY" altLang="en-CY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link : https://github.com/kos00pas/ECE318_Documentations/blob/main/Tutorial_0/Tutorial_0.md</a:t>
            </a:r>
            <a:endParaRPr lang="en-US" sz="1600" dirty="0">
              <a:solidFill>
                <a:srgbClr val="FF0000"/>
              </a:solidFill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/>
            <a:r>
              <a:rPr sz="1400" dirty="0">
                <a:solidFill>
                  <a:srgbClr val="0000FF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Tutorial</a:t>
            </a:r>
          </a:p>
          <a:p>
            <a:pPr lvl="0"/>
            <a:r>
              <a:rPr sz="1400" dirty="0">
                <a:hlinkClick r:id="rId3" action="ppaction://hlinksldjump"/>
              </a:rPr>
              <a:t>Educational </a:t>
            </a:r>
            <a:r>
              <a:rPr sz="1400" dirty="0" err="1">
                <a:hlinkClick r:id="rId3" action="ppaction://hlinksldjump"/>
              </a:rPr>
              <a:t>Licence</a:t>
            </a:r>
            <a:endParaRPr sz="1400" dirty="0">
              <a:hlinkClick r:id="rId3" action="ppaction://hlinksldjump"/>
            </a:endParaRPr>
          </a:p>
          <a:p>
            <a:pPr lvl="0"/>
            <a:r>
              <a:rPr sz="1400" dirty="0" err="1">
                <a:hlinkClick r:id="rId4" action="ppaction://hlinksldjump"/>
              </a:rPr>
              <a:t>Jetbrains</a:t>
            </a:r>
            <a:r>
              <a:rPr sz="1400" dirty="0">
                <a:hlinkClick r:id="rId4" action="ppaction://hlinksldjump"/>
              </a:rPr>
              <a:t> Toolbox</a:t>
            </a:r>
          </a:p>
          <a:p>
            <a:pPr lvl="0"/>
            <a:r>
              <a:rPr sz="1400" dirty="0"/>
              <a:t>Download </a:t>
            </a:r>
            <a:r>
              <a:rPr sz="1400" dirty="0" err="1"/>
              <a:t>Intellij</a:t>
            </a:r>
            <a:r>
              <a:rPr sz="1400" dirty="0"/>
              <a:t> IDEA Ultimate</a:t>
            </a:r>
          </a:p>
          <a:p>
            <a:pPr lvl="0"/>
            <a:r>
              <a:rPr sz="1400" dirty="0">
                <a:hlinkClick r:id="rId5" action="ppaction://hlinksldjump"/>
              </a:rPr>
              <a:t>Create a project</a:t>
            </a:r>
          </a:p>
          <a:p>
            <a:pPr lvl="1"/>
            <a:r>
              <a:rPr sz="1400" dirty="0">
                <a:hlinkClick r:id="rId6" action="ppaction://hlinksldjump"/>
              </a:rPr>
              <a:t>Setup SDK/JDK</a:t>
            </a:r>
          </a:p>
          <a:p>
            <a:pPr lvl="0"/>
            <a:r>
              <a:rPr sz="1400" dirty="0">
                <a:hlinkClick r:id="rId7" action="ppaction://hlinksldjump"/>
              </a:rPr>
              <a:t>Setup SDK/JDK for the PC</a:t>
            </a:r>
          </a:p>
          <a:p>
            <a:pPr lvl="0"/>
            <a:r>
              <a:rPr sz="1400" dirty="0">
                <a:hlinkClick r:id="rId8" action="ppaction://hlinksldjump"/>
              </a:rPr>
              <a:t>Your First Run</a:t>
            </a:r>
          </a:p>
          <a:p>
            <a:pPr lvl="0"/>
            <a:r>
              <a:rPr sz="1400" dirty="0">
                <a:hlinkClick r:id="rId9" action="ppaction://hlinksldjump"/>
              </a:rPr>
              <a:t>Compile and </a:t>
            </a:r>
            <a:r>
              <a:rPr sz="1400" dirty="0" err="1">
                <a:hlinkClick r:id="rId9" action="ppaction://hlinksldjump"/>
              </a:rPr>
              <a:t>Intrepreter</a:t>
            </a:r>
            <a:endParaRPr sz="1400" dirty="0">
              <a:hlinkClick r:id="rId9" action="ppaction://hlinksldjump"/>
            </a:endParaRPr>
          </a:p>
          <a:p>
            <a:pPr lvl="0"/>
            <a:r>
              <a:rPr sz="1400" dirty="0">
                <a:hlinkClick r:id="rId10" action="ppaction://hlinksldjump"/>
              </a:rPr>
              <a:t>Examples</a:t>
            </a:r>
          </a:p>
          <a:p>
            <a:pPr lvl="0"/>
            <a:r>
              <a:rPr sz="1400" dirty="0">
                <a:hlinkClick r:id="rId11" action="ppaction://hlinksldjump"/>
              </a:rPr>
              <a:t>Task:</a:t>
            </a:r>
          </a:p>
          <a:p>
            <a:pPr lvl="0"/>
            <a:r>
              <a:rPr sz="1400" dirty="0">
                <a:hlinkClick r:id="rId12" action="ppaction://hlinksldjump"/>
              </a:rPr>
              <a:t>Further Study:</a:t>
            </a:r>
          </a:p>
          <a:p>
            <a:pPr lvl="0"/>
            <a:r>
              <a:rPr sz="1400" dirty="0">
                <a:hlinkClick r:id="rId13" action="ppaction://hlinksldjump"/>
              </a:rPr>
              <a:t>Your first shortcuts in </a:t>
            </a:r>
            <a:r>
              <a:rPr sz="1400" dirty="0" err="1">
                <a:hlinkClick r:id="rId13" action="ppaction://hlinksldjump"/>
              </a:rPr>
              <a:t>Intellij</a:t>
            </a:r>
            <a:r>
              <a:rPr sz="1400" dirty="0">
                <a:hlinkClick r:id="rId13" action="ppaction://hlinksldjump"/>
              </a:rPr>
              <a:t> IDEA Ultimate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Compile and Intrepreter</a:t>
            </a:r>
          </a:p>
        </p:txBody>
      </p:sp>
      <p:pic>
        <p:nvPicPr>
          <p:cNvPr id="3" name="Picture 1" descr="images/compil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2212" y="1063229"/>
            <a:ext cx="5041900" cy="42872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sr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471104"/>
            <a:ext cx="3968749" cy="2201290"/>
          </a:xfrm>
          <a:prstGeom prst="rect">
            <a:avLst/>
          </a:prstGeom>
          <a:noFill/>
        </p:spPr>
      </p:pic>
      <p:pic>
        <p:nvPicPr>
          <p:cNvPr id="3" name="Picture 2" descr="images/clas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1449333"/>
            <a:ext cx="4322618" cy="2223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  <p:pic>
        <p:nvPicPr>
          <p:cNvPr id="3" name="Picture 1" descr="./carbonn/ma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secon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3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variab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8888" y="34737"/>
            <a:ext cx="6355230" cy="51695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ar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7035" y="-119529"/>
            <a:ext cx="5201771" cy="67466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ar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2116" y="44076"/>
            <a:ext cx="7969607" cy="50553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ar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72235" y="0"/>
            <a:ext cx="6042212" cy="6401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ar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6048" y="56606"/>
            <a:ext cx="5997388" cy="60199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buAutoNum type="arabicPeriod"/>
            </a:pPr>
            <a:r>
              <a:rPr b="1"/>
              <a:t>Run</a:t>
            </a:r>
            <a:r>
              <a:t> the above and interact with the outputs.</a:t>
            </a:r>
          </a:p>
          <a:p>
            <a:pPr marL="342900" lvl="0" indent="-342900">
              <a:buAutoNum type="arabicPeriod"/>
            </a:pPr>
            <a:r>
              <a:rPr b="1"/>
              <a:t>Create a program</a:t>
            </a:r>
            <a:r>
              <a:t> with the name </a:t>
            </a:r>
            <a:r>
              <a:rPr>
                <a:latin typeface="Courier"/>
              </a:rPr>
              <a:t>MyRecord.java</a:t>
            </a:r>
            <a:r>
              <a:t> that will print your information.</a:t>
            </a:r>
          </a:p>
          <a:p>
            <a:pPr marL="342900" lvl="0" indent="-342900">
              <a:buAutoNum type="arabicPeriod"/>
            </a:pPr>
            <a:r>
              <a:t>The program should </a:t>
            </a:r>
            <a:r>
              <a:rPr b="1"/>
              <a:t>print out</a:t>
            </a:r>
            <a:r>
              <a:t> the following information using </a:t>
            </a:r>
            <a:r>
              <a:rPr>
                <a:latin typeface="Courier"/>
              </a:rPr>
              <a:t>System.out.println();</a:t>
            </a:r>
            <a:r>
              <a:t>:</a:t>
            </a:r>
          </a:p>
          <a:p>
            <a:pPr lvl="0"/>
            <a:r>
              <a:rPr b="1"/>
              <a:t>Name and Surname</a:t>
            </a:r>
            <a:r>
              <a:t> (e.g., Angelos Marnerides)</a:t>
            </a:r>
          </a:p>
          <a:p>
            <a:pPr lvl="0"/>
            <a:r>
              <a:rPr b="1"/>
              <a:t>Date of birth</a:t>
            </a:r>
            <a:r>
              <a:t> (e.g., 01/05/1980)</a:t>
            </a:r>
          </a:p>
          <a:p>
            <a:pPr lvl="0"/>
            <a:r>
              <a:rPr b="1"/>
              <a:t>Town</a:t>
            </a:r>
            <a:r>
              <a:t> (e.g., Larnaca)</a:t>
            </a:r>
          </a:p>
          <a:p>
            <a:pPr lvl="0"/>
            <a:r>
              <a:rPr b="1"/>
              <a:t>Sex</a:t>
            </a:r>
            <a:r>
              <a:t> (e.g., M or F)</a:t>
            </a:r>
          </a:p>
          <a:p>
            <a:pPr lvl="0"/>
            <a:r>
              <a:rPr b="1"/>
              <a:t>Course codes taken</a:t>
            </a:r>
            <a:r>
              <a:t> for this semester (e.g., ECE318, ECE311)</a:t>
            </a:r>
          </a:p>
          <a:p>
            <a:pPr lvl="0"/>
            <a:r>
              <a:t>You should store the corresponding information in arrays and then printing the array(s).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Educational 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Open the link and fill out the form using your UCY email address</a:t>
            </a:r>
          </a:p>
          <a:p>
            <a:pPr lvl="1"/>
            <a:r>
              <a:rPr dirty="0"/>
              <a:t>https://www.jetbrains.com/shop/eform/students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Further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variables : </a:t>
            </a:r>
            <a:r>
              <a:rPr lang="en-US" sz="2000" dirty="0"/>
              <a:t>- </a:t>
            </a:r>
            <a:r>
              <a:rPr sz="2000" dirty="0"/>
              <a:t>https://docs.oracle.com/javase/tutorial/java/nutsandbolts/datatypes.html</a:t>
            </a:r>
          </a:p>
          <a:p>
            <a:pPr lvl="0"/>
            <a:r>
              <a:rPr sz="2000" dirty="0"/>
              <a:t>Arrays :</a:t>
            </a:r>
          </a:p>
          <a:p>
            <a:pPr lvl="1"/>
            <a:r>
              <a:rPr sz="1800" dirty="0"/>
              <a:t>https://docs.oracle.com/javase/tutorial/java/nutsandbolts/arrays.html</a:t>
            </a:r>
          </a:p>
          <a:p>
            <a:pPr lvl="1"/>
            <a:r>
              <a:rPr sz="1800" dirty="0"/>
              <a:t>https://www.geeksforgeeks.org/array-class-in-java/?ref=lbp</a:t>
            </a:r>
          </a:p>
          <a:p>
            <a:pPr lvl="0"/>
            <a:r>
              <a:rPr sz="2000" dirty="0" err="1"/>
              <a:t>java.util</a:t>
            </a:r>
            <a:r>
              <a:rPr sz="2000" dirty="0"/>
              <a:t>: </a:t>
            </a:r>
            <a:endParaRPr lang="en-US" sz="2000" dirty="0"/>
          </a:p>
          <a:p>
            <a:pPr lvl="1"/>
            <a:r>
              <a:rPr sz="1700" dirty="0"/>
              <a:t>https://docs.oracle.com/javase/8/docs/api/java/util/package-summary.html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first shortcuts in Intellij IDEA Ultimate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sz="1200" dirty="0"/>
              <a:t>Set up mouse wheel for zoom in/out:</a:t>
            </a:r>
          </a:p>
          <a:p>
            <a:pPr marL="685800" lvl="1" indent="-342900">
              <a:buAutoNum type="arabicPeriod"/>
            </a:pPr>
            <a:r>
              <a:rPr sz="1100" dirty="0"/>
              <a:t>File -&gt; project structure</a:t>
            </a:r>
          </a:p>
          <a:p>
            <a:pPr lvl="2"/>
            <a:r>
              <a:rPr sz="900" dirty="0"/>
              <a:t>Go to File &gt; Settings -&gt; Editor &gt; General.</a:t>
            </a:r>
          </a:p>
          <a:p>
            <a:pPr lvl="3"/>
            <a:r>
              <a:rPr sz="700" dirty="0"/>
              <a:t>Find the section : </a:t>
            </a:r>
            <a:r>
              <a:rPr sz="700" dirty="0">
                <a:latin typeface="Courier"/>
              </a:rPr>
              <a:t>Mouse Control</a:t>
            </a:r>
            <a:r>
              <a:rPr sz="700" dirty="0"/>
              <a:t>.</a:t>
            </a:r>
          </a:p>
          <a:p>
            <a:pPr lvl="3"/>
            <a:r>
              <a:rPr sz="700" dirty="0"/>
              <a:t>Check the box </a:t>
            </a:r>
            <a:r>
              <a:rPr sz="700" dirty="0">
                <a:latin typeface="Courier"/>
              </a:rPr>
              <a:t>Change font size (Zoom) with </a:t>
            </a:r>
            <a:r>
              <a:rPr sz="700" dirty="0" err="1">
                <a:latin typeface="Courier"/>
              </a:rPr>
              <a:t>Ctrl+Mouse</a:t>
            </a:r>
            <a:r>
              <a:rPr sz="700" dirty="0">
                <a:latin typeface="Courier"/>
              </a:rPr>
              <a:t> Wheel</a:t>
            </a:r>
            <a:r>
              <a:rPr sz="700" dirty="0"/>
              <a:t>.</a:t>
            </a:r>
          </a:p>
          <a:p>
            <a:pPr lvl="3"/>
            <a:r>
              <a:rPr sz="700" dirty="0"/>
              <a:t>Click Apply and then OK.</a:t>
            </a:r>
          </a:p>
          <a:p>
            <a:pPr lvl="0"/>
            <a:r>
              <a:rPr sz="1200" dirty="0"/>
              <a:t>Comments</a:t>
            </a:r>
          </a:p>
          <a:p>
            <a:pPr lvl="1"/>
            <a:r>
              <a:rPr sz="1100" dirty="0">
                <a:latin typeface="Courier"/>
              </a:rPr>
              <a:t>//</a:t>
            </a:r>
          </a:p>
          <a:p>
            <a:pPr lvl="1"/>
            <a:r>
              <a:rPr sz="1100" dirty="0"/>
              <a:t>Ctrl + </a:t>
            </a:r>
            <a:r>
              <a:rPr sz="1100" dirty="0">
                <a:latin typeface="Courier"/>
              </a:rPr>
              <a:t>/</a:t>
            </a:r>
            <a:r>
              <a:rPr sz="1100" dirty="0"/>
              <a:t> -&gt; comment a line or multiple</a:t>
            </a:r>
          </a:p>
          <a:p>
            <a:pPr lvl="1"/>
            <a:r>
              <a:rPr sz="1100" dirty="0"/>
              <a:t>Ctrl + Shift + </a:t>
            </a:r>
            <a:r>
              <a:rPr sz="1100" dirty="0">
                <a:latin typeface="Courier"/>
              </a:rPr>
              <a:t>/</a:t>
            </a:r>
            <a:r>
              <a:rPr sz="1100" dirty="0"/>
              <a:t> -&gt; comment with </a:t>
            </a:r>
            <a:r>
              <a:rPr sz="1100" dirty="0">
                <a:latin typeface="Courier"/>
              </a:rPr>
              <a:t>*/</a:t>
            </a:r>
          </a:p>
          <a:p>
            <a:pPr lvl="0"/>
            <a:r>
              <a:rPr sz="1200" dirty="0"/>
              <a:t>Add ‘;’ in the end of a line:</a:t>
            </a:r>
          </a:p>
          <a:p>
            <a:pPr lvl="1"/>
            <a:r>
              <a:rPr sz="1100" dirty="0"/>
              <a:t>Ctrl+ Shift + Enter</a:t>
            </a:r>
          </a:p>
          <a:p>
            <a:pPr lvl="0"/>
            <a:r>
              <a:rPr sz="1200" dirty="0"/>
              <a:t>Close and open </a:t>
            </a:r>
            <a:r>
              <a:rPr sz="1200" dirty="0">
                <a:latin typeface="Courier"/>
              </a:rPr>
              <a:t>Project Window</a:t>
            </a:r>
          </a:p>
          <a:p>
            <a:pPr lvl="1"/>
            <a:r>
              <a:rPr sz="1100" dirty="0"/>
              <a:t>Open : Alt + 1</a:t>
            </a:r>
          </a:p>
          <a:p>
            <a:pPr lvl="1"/>
            <a:r>
              <a:rPr sz="1100" dirty="0"/>
              <a:t>Close: Shift + Esc</a:t>
            </a:r>
          </a:p>
          <a:p>
            <a:pPr lvl="0"/>
            <a:r>
              <a:rPr sz="1200" dirty="0"/>
              <a:t>Run code</a:t>
            </a:r>
          </a:p>
          <a:p>
            <a:pPr lvl="1"/>
            <a:r>
              <a:rPr sz="1100" dirty="0" err="1"/>
              <a:t>Ctrl+Shift</a:t>
            </a:r>
            <a:r>
              <a:rPr sz="1100" dirty="0"/>
              <a:t>+ f10 -&gt; run current code</a:t>
            </a:r>
          </a:p>
          <a:p>
            <a:pPr lvl="1"/>
            <a:r>
              <a:rPr sz="1100" dirty="0" err="1"/>
              <a:t>Fn</a:t>
            </a:r>
            <a:r>
              <a:rPr sz="1100" dirty="0"/>
              <a:t>+ Shift + f10 -&gt; Run the last run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Jetbrains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Download the application :</a:t>
            </a:r>
          </a:p>
          <a:p>
            <a:pPr lvl="1"/>
            <a:r>
              <a:t>https://www.jetbrains.com/toolbox-app/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Download Intellij IDEA Ultimate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Open JetBrains Toolbox</a:t>
            </a:r>
          </a:p>
          <a:p>
            <a:pPr lvl="0"/>
            <a:r>
              <a:rPr dirty="0"/>
              <a:t>Find </a:t>
            </a:r>
            <a:r>
              <a:rPr dirty="0" err="1"/>
              <a:t>Intellij</a:t>
            </a:r>
            <a:r>
              <a:rPr dirty="0"/>
              <a:t> IDEA Ultimate and click Install</a:t>
            </a:r>
          </a:p>
          <a:p>
            <a:pPr lvl="0"/>
            <a:r>
              <a:rPr dirty="0"/>
              <a:t>Activate educational </a:t>
            </a:r>
            <a:r>
              <a:rPr dirty="0" err="1"/>
              <a:t>licence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Create a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Open Intellij IDEA Ultimate</a:t>
            </a:r>
          </a:p>
          <a:p>
            <a:pPr lvl="0"/>
            <a:r>
              <a:t>Log in with UCY email</a:t>
            </a:r>
          </a:p>
          <a:p>
            <a:pPr lvl="0"/>
            <a:r>
              <a:t>In the window </a:t>
            </a:r>
            <a:r>
              <a:rPr>
                <a:latin typeface="Courier"/>
              </a:rPr>
              <a:t>Welcome to Intelij IDEA</a:t>
            </a:r>
            <a:r>
              <a:t> window select </a:t>
            </a:r>
            <a:r>
              <a:rPr>
                <a:latin typeface="Courier"/>
              </a:rPr>
              <a:t>New Project</a:t>
            </a:r>
          </a:p>
        </p:txBody>
      </p:sp>
      <p:pic>
        <p:nvPicPr>
          <p:cNvPr id="3" name="Picture 1" descr="images/New_project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Setup SDK/JDK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The window below will appear:</a:t>
            </a:r>
          </a:p>
          <a:p>
            <a:pPr lvl="0"/>
            <a:r>
              <a:t>Name your project , e.g. “First Tutorial”</a:t>
            </a:r>
          </a:p>
          <a:p>
            <a:pPr lvl="0"/>
            <a:r>
              <a:t>Select a location for ECE318 projects and the specific project.</a:t>
            </a:r>
          </a:p>
          <a:p>
            <a:pPr lvl="0"/>
            <a:r>
              <a:t>Click on the JDK option and select Download JDK</a:t>
            </a:r>
          </a:p>
          <a:p>
            <a:pPr lvl="0"/>
            <a:r>
              <a:t>Note : JDK acts as an SDK within IntelliJ.</a:t>
            </a:r>
          </a:p>
        </p:txBody>
      </p:sp>
      <p:pic>
        <p:nvPicPr>
          <p:cNvPr id="3" name="Picture 1" descr="images/New_proj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Setup SDK/JDK for the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Open the Environment Variables:</a:t>
            </a:r>
          </a:p>
          <a:p>
            <a:pPr lvl="1"/>
            <a:r>
              <a:rPr sz="1800" dirty="0"/>
              <a:t>Press Windows key + S and type Environment Variables.</a:t>
            </a:r>
          </a:p>
          <a:p>
            <a:pPr lvl="1"/>
            <a:r>
              <a:rPr sz="1800" dirty="0"/>
              <a:t>Click Edit the System Environment V</a:t>
            </a:r>
            <a:r>
              <a:rPr lang="en-US" sz="1800" dirty="0"/>
              <a:t>a</a:t>
            </a:r>
            <a:r>
              <a:rPr sz="1800" dirty="0"/>
              <a:t>riables.</a:t>
            </a:r>
          </a:p>
          <a:p>
            <a:pPr lvl="0"/>
            <a:r>
              <a:rPr sz="1800" dirty="0"/>
              <a:t>Edit the PATH Variable:</a:t>
            </a:r>
          </a:p>
          <a:p>
            <a:pPr lvl="1"/>
            <a:r>
              <a:rPr sz="1800" dirty="0"/>
              <a:t>In the System Properties window, click Environment Variables.</a:t>
            </a:r>
          </a:p>
          <a:p>
            <a:pPr lvl="1"/>
            <a:r>
              <a:rPr sz="1800" dirty="0"/>
              <a:t>Under System variables, locate and select Path, then click Edit.</a:t>
            </a:r>
          </a:p>
          <a:p>
            <a:pPr lvl="1"/>
            <a:r>
              <a:rPr sz="1800" dirty="0"/>
              <a:t>Click New and add this path: </a:t>
            </a:r>
            <a:r>
              <a:rPr sz="1800" dirty="0">
                <a:latin typeface="Courier"/>
              </a:rPr>
              <a:t>C:\Users\&lt;user_name&gt;\.jdks\openjdk-22.0.2\bin</a:t>
            </a:r>
          </a:p>
          <a:p>
            <a:pPr lvl="1"/>
            <a:r>
              <a:rPr sz="1800" dirty="0"/>
              <a:t>Click OK to save and close all windows.</a:t>
            </a:r>
          </a:p>
          <a:p>
            <a:pPr lvl="0"/>
            <a:r>
              <a:rPr sz="1800" dirty="0"/>
              <a:t>Verify the Setup:</a:t>
            </a:r>
          </a:p>
          <a:p>
            <a:pPr lvl="1"/>
            <a:r>
              <a:rPr sz="1800" dirty="0"/>
              <a:t>Open a new PowerShell or Command Prompt and run: </a:t>
            </a:r>
            <a:r>
              <a:rPr sz="1800" dirty="0" err="1">
                <a:latin typeface="Courier"/>
              </a:rPr>
              <a:t>javac</a:t>
            </a:r>
            <a:r>
              <a:rPr sz="1800" dirty="0">
                <a:latin typeface="Courier"/>
              </a:rPr>
              <a:t> -version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Your First Run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This is the structure of a project</a:t>
            </a:r>
          </a:p>
          <a:p>
            <a:pPr lvl="0"/>
            <a:r>
              <a:t>Click the green button to run the code:</a:t>
            </a:r>
          </a:p>
        </p:txBody>
      </p:sp>
      <p:pic>
        <p:nvPicPr>
          <p:cNvPr id="3" name="Picture 1" descr="images/project_stru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081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first_ru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193800"/>
            <a:ext cx="568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663</Words>
  <Application>Microsoft Office PowerPoint</Application>
  <PresentationFormat>On-screen Show (16:9)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Office Theme</vt:lpstr>
      <vt:lpstr>First Tutorial</vt:lpstr>
      <vt:lpstr>Educational Licence</vt:lpstr>
      <vt:lpstr>Jetbrains Toolbox</vt:lpstr>
      <vt:lpstr>Download Intellij IDEA Ultimate</vt:lpstr>
      <vt:lpstr>Create a project</vt:lpstr>
      <vt:lpstr>Setup SDK/JDK</vt:lpstr>
      <vt:lpstr>Setup SDK/JDK for the PC</vt:lpstr>
      <vt:lpstr>Your First Run</vt:lpstr>
      <vt:lpstr>PowerPoint Presentation</vt:lpstr>
      <vt:lpstr>Compile and Intrepreter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Task:</vt:lpstr>
      <vt:lpstr>Further Study:</vt:lpstr>
      <vt:lpstr>Your first shortcuts in Intellij IDEA Ultimate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6</cp:revision>
  <dcterms:created xsi:type="dcterms:W3CDTF">2024-09-17T18:03:29Z</dcterms:created>
  <dcterms:modified xsi:type="dcterms:W3CDTF">2024-09-17T18:14:39Z</dcterms:modified>
</cp:coreProperties>
</file>