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234"/>
  </p:normalViewPr>
  <p:slideViewPr>
    <p:cSldViewPr snapToGrid="0">
      <p:cViewPr varScale="1">
        <p:scale>
          <a:sx n="122" d="100"/>
          <a:sy n="122" d="100"/>
        </p:scale>
        <p:origin x="4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6E20-9010-6B4B-1D42-5E770AA5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59A7F-F572-C2CB-552D-2CAC4B55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719B-E781-D9EE-0A57-FD30AF16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187F-6DC0-F312-1649-93F3AB94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A527-75AA-FAD9-9146-275221B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FD3-7D7D-17E9-A18C-3BBA7114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6EFA0-3B27-8EB7-B792-5235E34C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54DD-F12C-55DE-7363-8017C76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3BE-8233-69EF-E5B7-89E54015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C2FF0-7979-F278-FE33-18F9D660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2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C6-9827-A84F-7E03-B31E22789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4B8D2-43C2-825E-5472-71FED032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E2CD-CF5F-E3B8-5423-7B78CBC0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4C66-AF02-5C4C-90CF-7084A74E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8D00-4F10-7181-B066-4F5FD17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0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98D9-33D6-5422-F71A-E6BFFA37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E7E2-3314-AF4A-2801-FA3BB6B3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12276-6883-4007-802F-B39ABDB3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6D20-90D2-2E5D-5965-E4FF84BE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5F35-BA03-3128-9F44-3096EFAF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0B01-FF8E-F8AA-C763-4FC622BF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A5A5-91A9-73AE-C56F-DF677BE7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5FB5-7272-56D8-0418-9BBE05C0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CB32-9CA2-989F-E90F-B5D9B26E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98FD-3ECC-B672-FB03-77330DCC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F85A-C891-2CC6-877C-BC76005D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0CED-0ADA-967C-7396-8B86AFD7F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6A73-C24E-9177-0CC7-88A4E080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8D5C6-D83C-6911-D1B5-AC9B0AF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C0EC-74EB-F744-C942-C2C14BC7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FC6D-C231-0CC9-6EB6-7A8433DA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51FB-6A50-0F42-F863-A6BE5157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DB5D-ED38-017C-6D7F-DCBD2401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BCBC1-E814-82A8-EF22-E3CE81AB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7557-6235-1AC5-4D90-6C5AA5D6B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A90A9-CA81-CB1C-D5DE-0D994AD50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4213D-3669-AC86-CDCF-C19756E7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A5407-ECEB-7381-FCA5-6AB86D51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66180-DE7D-FBF2-9C88-83F4A41C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2062-E3B3-B9F9-8C7D-2BA44AE7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5B15F-D948-22E0-9CA2-48425DB6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5AF21-6E6D-A0F6-793B-BA97EA32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8301-2CFF-FA99-7CB5-7B66E525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3440F-A08A-716E-2D20-7BE12A71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D26AB-B3D9-8997-8D79-D5080BD0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A4B0-1819-388B-93E6-87CF01AB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8B7E-AE8C-B0D0-1AAB-F24710F3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53F6-818B-73E2-CC02-0BC86AC20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F2368-F283-4097-E621-60D822961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269A-A07F-11F9-5697-B7CDAC20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2F74B-CBC6-4B3E-26DF-01F1645E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5BADC-2A99-237E-CF71-1E9160C7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1A62-2AE2-EF46-AFBB-DB50CCD6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5F077-8C6A-B8BD-F282-4BA8CF00E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2DD07-F0F1-169E-5633-DEDC5D1A7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18A5-BD4C-67EB-5867-6CB1F8CB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309C-FE4D-FC9C-1921-4DCDA797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22AAA-2A37-38A3-8042-32F82C9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A3AFF-3654-BB5C-B2B9-86A795E7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3545-1FFA-7373-4322-95DD2AB0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DE2D4-383D-0754-09F2-59F31999C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F6D0-3D50-724F-8AA4-D2A05408B3B5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4DA14-59BA-7308-264D-0D925F05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277F-DB9D-1271-4811-F4B7471E8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4146-9A60-7946-9A05-5076F2BE6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5AB1EF-E7FF-6F61-EFAC-87CFB230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747078"/>
            <a:ext cx="9144000" cy="4111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Incident to add _ demo: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2CDE02-7969-B8A7-D0D8-B8DA53D65214}"/>
              </a:ext>
            </a:extLst>
          </p:cNvPr>
          <p:cNvSpPr txBox="1">
            <a:spLocks/>
          </p:cNvSpPr>
          <p:nvPr/>
        </p:nvSpPr>
        <p:spPr>
          <a:xfrm>
            <a:off x="1219200" y="1874838"/>
            <a:ext cx="9144000" cy="3560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Flow_id</a:t>
            </a:r>
            <a:r>
              <a:rPr lang="en-US" b="1" dirty="0"/>
              <a:t>: 6</a:t>
            </a:r>
            <a:r>
              <a:rPr lang="en-US" dirty="0"/>
              <a:t>03.001</a:t>
            </a:r>
          </a:p>
          <a:p>
            <a:r>
              <a:rPr lang="en-US" b="1" dirty="0" err="1"/>
              <a:t>Src</a:t>
            </a:r>
            <a:r>
              <a:rPr lang="en-US" b="1" dirty="0"/>
              <a:t> IP: </a:t>
            </a:r>
            <a:r>
              <a:rPr lang="en-US" dirty="0"/>
              <a:t>198.132.80.54</a:t>
            </a:r>
          </a:p>
          <a:p>
            <a:r>
              <a:rPr lang="en-US" b="1" dirty="0" err="1"/>
              <a:t>Dst</a:t>
            </a:r>
            <a:r>
              <a:rPr lang="en-US" b="1" dirty="0"/>
              <a:t>:</a:t>
            </a:r>
            <a:r>
              <a:rPr lang="en-US" dirty="0"/>
              <a:t> 10.423.0.211</a:t>
            </a:r>
          </a:p>
          <a:p>
            <a:r>
              <a:rPr lang="en-US" b="1" dirty="0" err="1"/>
              <a:t>Src_port</a:t>
            </a:r>
            <a:r>
              <a:rPr lang="en-US" b="1" dirty="0"/>
              <a:t>: </a:t>
            </a:r>
            <a:r>
              <a:rPr lang="en-US" dirty="0"/>
              <a:t>443</a:t>
            </a:r>
          </a:p>
          <a:p>
            <a:r>
              <a:rPr lang="en-US" b="1" dirty="0" err="1"/>
              <a:t>Dst_port</a:t>
            </a:r>
            <a:r>
              <a:rPr lang="en-US" b="1" dirty="0"/>
              <a:t>: </a:t>
            </a:r>
            <a:r>
              <a:rPr lang="en-US" dirty="0"/>
              <a:t>55930</a:t>
            </a:r>
          </a:p>
          <a:p>
            <a:r>
              <a:rPr lang="en-US" b="1" dirty="0"/>
              <a:t>Proto:</a:t>
            </a:r>
            <a:r>
              <a:rPr lang="en-US" dirty="0"/>
              <a:t> 17</a:t>
            </a:r>
          </a:p>
          <a:p>
            <a:r>
              <a:rPr lang="en-US" b="1" dirty="0"/>
              <a:t>Flow duration: </a:t>
            </a:r>
            <a:r>
              <a:rPr lang="en-US" dirty="0"/>
              <a:t>38227</a:t>
            </a:r>
          </a:p>
          <a:p>
            <a:r>
              <a:rPr lang="en-US" b="1" dirty="0"/>
              <a:t>Total </a:t>
            </a:r>
            <a:r>
              <a:rPr lang="en-US" b="1" dirty="0" err="1"/>
              <a:t>Fwd_pkt</a:t>
            </a:r>
            <a:r>
              <a:rPr lang="en-US" dirty="0"/>
              <a:t>: 5</a:t>
            </a:r>
          </a:p>
          <a:p>
            <a:r>
              <a:rPr lang="en-US" b="1" dirty="0"/>
              <a:t>Total </a:t>
            </a:r>
            <a:r>
              <a:rPr lang="en-US" b="1" dirty="0" err="1"/>
              <a:t>Backwd_pkt</a:t>
            </a:r>
            <a:r>
              <a:rPr lang="en-US" b="1" dirty="0"/>
              <a:t>: 6</a:t>
            </a:r>
            <a:endParaRPr lang="en-US" dirty="0"/>
          </a:p>
          <a:p>
            <a:r>
              <a:rPr lang="en-US" dirty="0"/>
              <a:t>….(rest is 0)</a:t>
            </a:r>
          </a:p>
          <a:p>
            <a:r>
              <a:rPr lang="en-US" b="1" dirty="0"/>
              <a:t>Label:</a:t>
            </a:r>
            <a:r>
              <a:rPr lang="en-US" dirty="0"/>
              <a:t> </a:t>
            </a:r>
            <a:r>
              <a:rPr lang="en-US" dirty="0" err="1"/>
              <a:t>Android_Scareware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Angelos Marnerides</dc:creator>
  <cp:lastModifiedBy>Angelos Marnerides</cp:lastModifiedBy>
  <cp:revision>1</cp:revision>
  <dcterms:created xsi:type="dcterms:W3CDTF">2023-11-23T15:33:40Z</dcterms:created>
  <dcterms:modified xsi:type="dcterms:W3CDTF">2023-11-24T09:39:29Z</dcterms:modified>
</cp:coreProperties>
</file>