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7" r:id="rId2"/>
    <p:sldId id="320" r:id="rId3"/>
    <p:sldId id="322" r:id="rId4"/>
    <p:sldId id="300" r:id="rId5"/>
    <p:sldId id="301" r:id="rId6"/>
    <p:sldId id="302" r:id="rId7"/>
    <p:sldId id="303" r:id="rId8"/>
    <p:sldId id="318" r:id="rId9"/>
    <p:sldId id="321" r:id="rId10"/>
    <p:sldId id="304" r:id="rId11"/>
    <p:sldId id="305" r:id="rId12"/>
    <p:sldId id="307" r:id="rId13"/>
    <p:sldId id="308" r:id="rId14"/>
    <p:sldId id="309" r:id="rId15"/>
    <p:sldId id="310" r:id="rId16"/>
    <p:sldId id="311" r:id="rId17"/>
    <p:sldId id="312" r:id="rId18"/>
    <p:sldId id="313" r:id="rId19"/>
    <p:sldId id="314" r:id="rId20"/>
    <p:sldId id="315" r:id="rId21"/>
    <p:sldId id="316" r:id="rId22"/>
    <p:sldId id="317" r:id="rId23"/>
    <p:sldId id="31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6190"/>
  </p:normalViewPr>
  <p:slideViewPr>
    <p:cSldViewPr snapToGrid="0">
      <p:cViewPr varScale="1">
        <p:scale>
          <a:sx n="123" d="100"/>
          <a:sy n="123" d="100"/>
        </p:scale>
        <p:origin x="6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elos Marnerides" userId="04b3f922-4983-4a9f-aea3-14f81b32ccc9" providerId="ADAL" clId="{6114E897-176B-0843-B3D6-9F00B3D790BD}"/>
    <pc:docChg chg="modSld">
      <pc:chgData name="Angelos Marnerides" userId="04b3f922-4983-4a9f-aea3-14f81b32ccc9" providerId="ADAL" clId="{6114E897-176B-0843-B3D6-9F00B3D790BD}" dt="2024-09-16T14:13:13.182" v="41" actId="20577"/>
      <pc:docMkLst>
        <pc:docMk/>
      </pc:docMkLst>
      <pc:sldChg chg="modSp mod">
        <pc:chgData name="Angelos Marnerides" userId="04b3f922-4983-4a9f-aea3-14f81b32ccc9" providerId="ADAL" clId="{6114E897-176B-0843-B3D6-9F00B3D790BD}" dt="2024-09-16T14:13:13.182" v="41" actId="20577"/>
        <pc:sldMkLst>
          <pc:docMk/>
          <pc:sldMk cId="0" sldId="257"/>
        </pc:sldMkLst>
        <pc:spChg chg="mod">
          <ac:chgData name="Angelos Marnerides" userId="04b3f922-4983-4a9f-aea3-14f81b32ccc9" providerId="ADAL" clId="{6114E897-176B-0843-B3D6-9F00B3D790BD}" dt="2024-09-16T14:13:13.182" v="41" actId="20577"/>
          <ac:spMkLst>
            <pc:docMk/>
            <pc:sldMk cId="0" sldId="257"/>
            <ac:spMk id="104" creationId="{00000000-0000-0000-0000-000000000000}"/>
          </ac:spMkLst>
        </pc:spChg>
      </pc:sldChg>
    </pc:docChg>
  </pc:docChgLst>
  <pc:docChgLst>
    <pc:chgData name="Angelos Marnerides" userId="04b3f922-4983-4a9f-aea3-14f81b32ccc9" providerId="ADAL" clId="{C1769394-A32E-4240-A7F9-81641D5030E1}"/>
    <pc:docChg chg="custSel addSld delSld modSld sldOrd">
      <pc:chgData name="Angelos Marnerides" userId="04b3f922-4983-4a9f-aea3-14f81b32ccc9" providerId="ADAL" clId="{C1769394-A32E-4240-A7F9-81641D5030E1}" dt="2023-09-12T12:58:21.381" v="1691" actId="20577"/>
      <pc:docMkLst>
        <pc:docMk/>
      </pc:docMkLst>
      <pc:sldChg chg="modSp mod">
        <pc:chgData name="Angelos Marnerides" userId="04b3f922-4983-4a9f-aea3-14f81b32ccc9" providerId="ADAL" clId="{C1769394-A32E-4240-A7F9-81641D5030E1}" dt="2023-09-12T12:51:42.073" v="866" actId="20577"/>
        <pc:sldMkLst>
          <pc:docMk/>
          <pc:sldMk cId="0" sldId="257"/>
        </pc:sldMkLst>
        <pc:spChg chg="mod">
          <ac:chgData name="Angelos Marnerides" userId="04b3f922-4983-4a9f-aea3-14f81b32ccc9" providerId="ADAL" clId="{C1769394-A32E-4240-A7F9-81641D5030E1}" dt="2023-09-12T12:51:42.073" v="866" actId="20577"/>
          <ac:spMkLst>
            <pc:docMk/>
            <pc:sldMk cId="0" sldId="257"/>
            <ac:spMk id="103" creationId="{00000000-0000-0000-0000-000000000000}"/>
          </ac:spMkLst>
        </pc:spChg>
        <pc:spChg chg="mod">
          <ac:chgData name="Angelos Marnerides" userId="04b3f922-4983-4a9f-aea3-14f81b32ccc9" providerId="ADAL" clId="{C1769394-A32E-4240-A7F9-81641D5030E1}" dt="2023-09-12T12:16:48.528" v="27" actId="20577"/>
          <ac:spMkLst>
            <pc:docMk/>
            <pc:sldMk cId="0" sldId="257"/>
            <ac:spMk id="104" creationId="{00000000-0000-0000-0000-000000000000}"/>
          </ac:spMkLst>
        </pc:spChg>
      </pc:sldChg>
      <pc:sldChg chg="modSp mod">
        <pc:chgData name="Angelos Marnerides" userId="04b3f922-4983-4a9f-aea3-14f81b32ccc9" providerId="ADAL" clId="{C1769394-A32E-4240-A7F9-81641D5030E1}" dt="2023-09-12T12:57:53.148" v="1663" actId="20577"/>
        <pc:sldMkLst>
          <pc:docMk/>
          <pc:sldMk cId="3523877860" sldId="319"/>
        </pc:sldMkLst>
        <pc:spChg chg="mod">
          <ac:chgData name="Angelos Marnerides" userId="04b3f922-4983-4a9f-aea3-14f81b32ccc9" providerId="ADAL" clId="{C1769394-A32E-4240-A7F9-81641D5030E1}" dt="2023-09-12T12:57:53.148" v="1663" actId="20577"/>
          <ac:spMkLst>
            <pc:docMk/>
            <pc:sldMk cId="3523877860" sldId="319"/>
            <ac:spMk id="3" creationId="{F1BE43B9-E01B-9832-C2F1-775611CFC294}"/>
          </ac:spMkLst>
        </pc:spChg>
      </pc:sldChg>
      <pc:sldChg chg="addSp delSp modSp add mod ord">
        <pc:chgData name="Angelos Marnerides" userId="04b3f922-4983-4a9f-aea3-14f81b32ccc9" providerId="ADAL" clId="{C1769394-A32E-4240-A7F9-81641D5030E1}" dt="2023-09-12T12:56:06.261" v="1585" actId="20577"/>
        <pc:sldMkLst>
          <pc:docMk/>
          <pc:sldMk cId="379618319" sldId="320"/>
        </pc:sldMkLst>
        <pc:spChg chg="add mod">
          <ac:chgData name="Angelos Marnerides" userId="04b3f922-4983-4a9f-aea3-14f81b32ccc9" providerId="ADAL" clId="{C1769394-A32E-4240-A7F9-81641D5030E1}" dt="2023-09-12T12:55:49.653" v="1575" actId="20577"/>
          <ac:spMkLst>
            <pc:docMk/>
            <pc:sldMk cId="379618319" sldId="320"/>
            <ac:spMk id="2" creationId="{AADF9208-0F44-870E-D3B5-872A0DFE7D7F}"/>
          </ac:spMkLst>
        </pc:spChg>
        <pc:spChg chg="mod">
          <ac:chgData name="Angelos Marnerides" userId="04b3f922-4983-4a9f-aea3-14f81b32ccc9" providerId="ADAL" clId="{C1769394-A32E-4240-A7F9-81641D5030E1}" dt="2023-09-12T12:56:06.261" v="1585" actId="20577"/>
          <ac:spMkLst>
            <pc:docMk/>
            <pc:sldMk cId="379618319" sldId="320"/>
            <ac:spMk id="468" creationId="{00000000-0000-0000-0000-000000000000}"/>
          </ac:spMkLst>
        </pc:spChg>
        <pc:spChg chg="del">
          <ac:chgData name="Angelos Marnerides" userId="04b3f922-4983-4a9f-aea3-14f81b32ccc9" providerId="ADAL" clId="{C1769394-A32E-4240-A7F9-81641D5030E1}" dt="2023-09-12T12:18:25.370" v="59" actId="478"/>
          <ac:spMkLst>
            <pc:docMk/>
            <pc:sldMk cId="379618319" sldId="320"/>
            <ac:spMk id="471" creationId="{00000000-0000-0000-0000-000000000000}"/>
          </ac:spMkLst>
        </pc:spChg>
        <pc:picChg chg="del">
          <ac:chgData name="Angelos Marnerides" userId="04b3f922-4983-4a9f-aea3-14f81b32ccc9" providerId="ADAL" clId="{C1769394-A32E-4240-A7F9-81641D5030E1}" dt="2023-09-12T12:18:23.886" v="58" actId="478"/>
          <ac:picMkLst>
            <pc:docMk/>
            <pc:sldMk cId="379618319" sldId="320"/>
            <ac:picMk id="469" creationId="{00000000-0000-0000-0000-000000000000}"/>
          </ac:picMkLst>
        </pc:picChg>
        <pc:picChg chg="del">
          <ac:chgData name="Angelos Marnerides" userId="04b3f922-4983-4a9f-aea3-14f81b32ccc9" providerId="ADAL" clId="{C1769394-A32E-4240-A7F9-81641D5030E1}" dt="2023-09-12T12:18:26.388" v="60" actId="478"/>
          <ac:picMkLst>
            <pc:docMk/>
            <pc:sldMk cId="379618319" sldId="320"/>
            <ac:picMk id="470" creationId="{00000000-0000-0000-0000-000000000000}"/>
          </ac:picMkLst>
        </pc:picChg>
      </pc:sldChg>
      <pc:sldChg chg="new del">
        <pc:chgData name="Angelos Marnerides" userId="04b3f922-4983-4a9f-aea3-14f81b32ccc9" providerId="ADAL" clId="{C1769394-A32E-4240-A7F9-81641D5030E1}" dt="2023-09-12T12:18:02.399" v="29" actId="2696"/>
        <pc:sldMkLst>
          <pc:docMk/>
          <pc:sldMk cId="1018434927" sldId="320"/>
        </pc:sldMkLst>
      </pc:sldChg>
      <pc:sldChg chg="addSp delSp modSp new mod">
        <pc:chgData name="Angelos Marnerides" userId="04b3f922-4983-4a9f-aea3-14f81b32ccc9" providerId="ADAL" clId="{C1769394-A32E-4240-A7F9-81641D5030E1}" dt="2023-09-12T12:58:21.381" v="1691" actId="20577"/>
        <pc:sldMkLst>
          <pc:docMk/>
          <pc:sldMk cId="3240923300" sldId="321"/>
        </pc:sldMkLst>
        <pc:spChg chg="mod">
          <ac:chgData name="Angelos Marnerides" userId="04b3f922-4983-4a9f-aea3-14f81b32ccc9" providerId="ADAL" clId="{C1769394-A32E-4240-A7F9-81641D5030E1}" dt="2023-09-12T12:41:11.886" v="509" actId="20577"/>
          <ac:spMkLst>
            <pc:docMk/>
            <pc:sldMk cId="3240923300" sldId="321"/>
            <ac:spMk id="2" creationId="{E6594252-B9EA-0005-9246-324FBEE1C8C3}"/>
          </ac:spMkLst>
        </pc:spChg>
        <pc:spChg chg="del">
          <ac:chgData name="Angelos Marnerides" userId="04b3f922-4983-4a9f-aea3-14f81b32ccc9" providerId="ADAL" clId="{C1769394-A32E-4240-A7F9-81641D5030E1}" dt="2023-09-12T12:41:15.592" v="510" actId="478"/>
          <ac:spMkLst>
            <pc:docMk/>
            <pc:sldMk cId="3240923300" sldId="321"/>
            <ac:spMk id="3" creationId="{FD24A015-02C1-D32B-3D88-E63912607A28}"/>
          </ac:spMkLst>
        </pc:spChg>
        <pc:spChg chg="add del mod">
          <ac:chgData name="Angelos Marnerides" userId="04b3f922-4983-4a9f-aea3-14f81b32ccc9" providerId="ADAL" clId="{C1769394-A32E-4240-A7F9-81641D5030E1}" dt="2023-09-12T12:42:01.768" v="520" actId="478"/>
          <ac:spMkLst>
            <pc:docMk/>
            <pc:sldMk cId="3240923300" sldId="321"/>
            <ac:spMk id="5" creationId="{90B52E02-67AE-39D0-509B-699F4ADAAFA0}"/>
          </ac:spMkLst>
        </pc:spChg>
        <pc:spChg chg="add mod">
          <ac:chgData name="Angelos Marnerides" userId="04b3f922-4983-4a9f-aea3-14f81b32ccc9" providerId="ADAL" clId="{C1769394-A32E-4240-A7F9-81641D5030E1}" dt="2023-09-12T12:58:21.381" v="1691" actId="20577"/>
          <ac:spMkLst>
            <pc:docMk/>
            <pc:sldMk cId="3240923300" sldId="321"/>
            <ac:spMk id="6" creationId="{2337E8EC-DFFC-D763-9F36-DB0776338040}"/>
          </ac:spMkLst>
        </pc:spChg>
      </pc:sldChg>
      <pc:sldChg chg="new del">
        <pc:chgData name="Angelos Marnerides" userId="04b3f922-4983-4a9f-aea3-14f81b32ccc9" providerId="ADAL" clId="{C1769394-A32E-4240-A7F9-81641D5030E1}" dt="2023-09-12T12:24:54.138" v="487" actId="2696"/>
        <pc:sldMkLst>
          <pc:docMk/>
          <pc:sldMk cId="3416443806" sldId="321"/>
        </pc:sldMkLst>
      </pc:sldChg>
      <pc:sldChg chg="modSp add mod">
        <pc:chgData name="Angelos Marnerides" userId="04b3f922-4983-4a9f-aea3-14f81b32ccc9" providerId="ADAL" clId="{C1769394-A32E-4240-A7F9-81641D5030E1}" dt="2023-09-12T12:56:24.425" v="1588" actId="20577"/>
        <pc:sldMkLst>
          <pc:docMk/>
          <pc:sldMk cId="3264783845" sldId="322"/>
        </pc:sldMkLst>
        <pc:spChg chg="mod">
          <ac:chgData name="Angelos Marnerides" userId="04b3f922-4983-4a9f-aea3-14f81b32ccc9" providerId="ADAL" clId="{C1769394-A32E-4240-A7F9-81641D5030E1}" dt="2023-09-12T12:56:24.425" v="1588" actId="20577"/>
          <ac:spMkLst>
            <pc:docMk/>
            <pc:sldMk cId="3264783845" sldId="322"/>
            <ac:spMk id="468" creationId="{00000000-0000-0000-0000-000000000000}"/>
          </ac:spMkLst>
        </pc:spChg>
      </pc:sldChg>
      <pc:sldChg chg="new del">
        <pc:chgData name="Angelos Marnerides" userId="04b3f922-4983-4a9f-aea3-14f81b32ccc9" providerId="ADAL" clId="{C1769394-A32E-4240-A7F9-81641D5030E1}" dt="2023-09-12T12:51:46.197" v="867" actId="2696"/>
        <pc:sldMkLst>
          <pc:docMk/>
          <pc:sldMk cId="3433540150" sldId="322"/>
        </pc:sldMkLst>
      </pc:sldChg>
    </pc:docChg>
  </pc:docChgLst>
  <pc:docChgLst>
    <pc:chgData name="Angelos Marnerides" userId="04b3f922-4983-4a9f-aea3-14f81b32ccc9" providerId="ADAL" clId="{44D65F40-4A97-C446-9106-5A0C3112F639}"/>
    <pc:docChg chg="custSel addSld delSld modSld">
      <pc:chgData name="Angelos Marnerides" userId="04b3f922-4983-4a9f-aea3-14f81b32ccc9" providerId="ADAL" clId="{44D65F40-4A97-C446-9106-5A0C3112F639}" dt="2023-08-31T13:58:25.389" v="1418" actId="20577"/>
      <pc:docMkLst>
        <pc:docMk/>
      </pc:docMkLst>
      <pc:sldChg chg="del">
        <pc:chgData name="Angelos Marnerides" userId="04b3f922-4983-4a9f-aea3-14f81b32ccc9" providerId="ADAL" clId="{44D65F40-4A97-C446-9106-5A0C3112F639}" dt="2023-08-23T15:20:57.807" v="0" actId="2696"/>
        <pc:sldMkLst>
          <pc:docMk/>
          <pc:sldMk cId="0" sldId="306"/>
        </pc:sldMkLst>
      </pc:sldChg>
      <pc:sldChg chg="modSp new mod">
        <pc:chgData name="Angelos Marnerides" userId="04b3f922-4983-4a9f-aea3-14f81b32ccc9" providerId="ADAL" clId="{44D65F40-4A97-C446-9106-5A0C3112F639}" dt="2023-08-31T13:58:25.389" v="1418" actId="20577"/>
        <pc:sldMkLst>
          <pc:docMk/>
          <pc:sldMk cId="3523877860" sldId="319"/>
        </pc:sldMkLst>
        <pc:spChg chg="mod">
          <ac:chgData name="Angelos Marnerides" userId="04b3f922-4983-4a9f-aea3-14f81b32ccc9" providerId="ADAL" clId="{44D65F40-4A97-C446-9106-5A0C3112F639}" dt="2023-08-31T13:58:25.389" v="1418" actId="20577"/>
          <ac:spMkLst>
            <pc:docMk/>
            <pc:sldMk cId="3523877860" sldId="319"/>
            <ac:spMk id="2" creationId="{2A424848-EAE1-B78D-6BE1-594D39876EB7}"/>
          </ac:spMkLst>
        </pc:spChg>
        <pc:spChg chg="mod">
          <ac:chgData name="Angelos Marnerides" userId="04b3f922-4983-4a9f-aea3-14f81b32ccc9" providerId="ADAL" clId="{44D65F40-4A97-C446-9106-5A0C3112F639}" dt="2023-08-31T13:58:21.809" v="1417" actId="20577"/>
          <ac:spMkLst>
            <pc:docMk/>
            <pc:sldMk cId="3523877860" sldId="319"/>
            <ac:spMk id="3" creationId="{F1BE43B9-E01B-9832-C2F1-775611CFC294}"/>
          </ac:spMkLst>
        </pc:spChg>
      </pc:sldChg>
      <pc:sldChg chg="modSp new del mod">
        <pc:chgData name="Angelos Marnerides" userId="04b3f922-4983-4a9f-aea3-14f81b32ccc9" providerId="ADAL" clId="{44D65F40-4A97-C446-9106-5A0C3112F639}" dt="2023-08-30T11:43:24.599" v="705" actId="2696"/>
        <pc:sldMkLst>
          <pc:docMk/>
          <pc:sldMk cId="2132365592" sldId="320"/>
        </pc:sldMkLst>
        <pc:spChg chg="mod">
          <ac:chgData name="Angelos Marnerides" userId="04b3f922-4983-4a9f-aea3-14f81b32ccc9" providerId="ADAL" clId="{44D65F40-4A97-C446-9106-5A0C3112F639}" dt="2023-08-23T15:21:53.035" v="61" actId="20577"/>
          <ac:spMkLst>
            <pc:docMk/>
            <pc:sldMk cId="2132365592" sldId="320"/>
            <ac:spMk id="2" creationId="{634B02B1-FBB9-ED84-D688-C1F3161DC51E}"/>
          </ac:spMkLst>
        </pc:spChg>
        <pc:spChg chg="mod">
          <ac:chgData name="Angelos Marnerides" userId="04b3f922-4983-4a9f-aea3-14f81b32ccc9" providerId="ADAL" clId="{44D65F40-4A97-C446-9106-5A0C3112F639}" dt="2023-08-23T15:22:03.342" v="91" actId="20577"/>
          <ac:spMkLst>
            <pc:docMk/>
            <pc:sldMk cId="2132365592" sldId="320"/>
            <ac:spMk id="3" creationId="{2761E3D3-04F8-2772-24CE-FB0E669807A9}"/>
          </ac:spMkLst>
        </pc:spChg>
      </pc:sldChg>
      <pc:sldChg chg="modSp new del mod">
        <pc:chgData name="Angelos Marnerides" userId="04b3f922-4983-4a9f-aea3-14f81b32ccc9" providerId="ADAL" clId="{44D65F40-4A97-C446-9106-5A0C3112F639}" dt="2023-08-30T11:35:07.817" v="420" actId="2696"/>
        <pc:sldMkLst>
          <pc:docMk/>
          <pc:sldMk cId="1214701526" sldId="321"/>
        </pc:sldMkLst>
        <pc:spChg chg="mod">
          <ac:chgData name="Angelos Marnerides" userId="04b3f922-4983-4a9f-aea3-14f81b32ccc9" providerId="ADAL" clId="{44D65F40-4A97-C446-9106-5A0C3112F639}" dt="2023-08-30T11:35:03.978" v="419" actId="20577"/>
          <ac:spMkLst>
            <pc:docMk/>
            <pc:sldMk cId="1214701526" sldId="321"/>
            <ac:spMk id="2" creationId="{C63A9398-60C2-EEDA-26E8-00F6ED2406A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DEB2B-9D28-724F-B2AA-716403AE15D4}" type="datetimeFigureOut">
              <a:rPr lang="en-US" smtClean="0"/>
              <a:t>9/16/24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35F3F2-B56B-9546-A914-5C6CABE03D7C}" type="slidenum">
              <a:rPr lang="en-US" smtClean="0"/>
              <a:t>‹#›</a:t>
            </a:fld>
            <a:endParaRPr lang="en-US"/>
          </a:p>
        </p:txBody>
      </p:sp>
    </p:spTree>
    <p:extLst>
      <p:ext uri="{BB962C8B-B14F-4D97-AF65-F5344CB8AC3E}">
        <p14:creationId xmlns:p14="http://schemas.microsoft.com/office/powerpoint/2010/main" val="1134085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5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0" name="Google Shape;520;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5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5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5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5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1" name="Google Shape;551;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5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8" name="Google Shape;558;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5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5" name="Google Shape;565;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3" name="Google Shape;583;p5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a:solidFill>
                  <a:srgbClr val="4F4F4F"/>
                </a:solidFill>
              </a:rPr>
              <a:t>whenever you write a program, your computer needs to know where to start running your code, and by default it will always start at this main function.So inside this function is where you’ll place all the lines of code you want to execute, like println’s or function calls</a:t>
            </a:r>
            <a:r>
              <a:rPr lang="en-US" sz="1200"/>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6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0" name="Google Shape;590;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8" name="Google Shape;598;p6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rgbClr val="4F4F4F"/>
                </a:solidFill>
              </a:rPr>
              <a:t>First is the name of the Main class that you want to run.</a:t>
            </a:r>
            <a:br>
              <a:rPr lang="en-US" sz="1200">
                <a:solidFill>
                  <a:srgbClr val="4F4F4F"/>
                </a:solidFill>
              </a:rPr>
            </a:br>
            <a:r>
              <a:rPr lang="en-US" sz="1200">
                <a:solidFill>
                  <a:srgbClr val="4F4F4F"/>
                </a:solidFill>
              </a:rPr>
              <a:t>Second is the working directory, which is where you are saving this project.</a:t>
            </a:r>
            <a:br>
              <a:rPr lang="en-US" sz="1200">
                <a:solidFill>
                  <a:srgbClr val="4F4F4F"/>
                </a:solidFill>
              </a:rPr>
            </a:br>
            <a:r>
              <a:rPr lang="en-US" sz="1200">
                <a:solidFill>
                  <a:srgbClr val="4F4F4F"/>
                </a:solidFill>
              </a:rPr>
              <a:t>Third is the classpath of your module, which should have your project folder selected (the folder named Hello World).</a:t>
            </a:r>
            <a:br>
              <a:rPr lang="en-US" sz="1200">
                <a:solidFill>
                  <a:srgbClr val="4F4F4F"/>
                </a:solidFill>
              </a:rPr>
            </a:br>
            <a:r>
              <a:rPr lang="en-US" sz="1200">
                <a:solidFill>
                  <a:srgbClr val="4F4F4F"/>
                </a:solidFill>
              </a:rPr>
              <a:t>And fourth is the version of the Java Runtime Environment that you’re running, which should be version 8 that you’ve downloaded.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4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6" name="Google Shape;466;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6476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6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6" name="Google Shape;606;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4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6" name="Google Shape;466;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5228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4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6" name="Google Shape;466;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4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4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2" name="Google Shape;482;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4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5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8AF0A-1225-18D6-4846-F7C71261501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64FC11A-8364-5F33-6AC3-EE0941ED93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4108535-6F34-8301-E126-ED98BBD728AD}"/>
              </a:ext>
            </a:extLst>
          </p:cNvPr>
          <p:cNvSpPr>
            <a:spLocks noGrp="1"/>
          </p:cNvSpPr>
          <p:nvPr>
            <p:ph type="dt" sz="half" idx="10"/>
          </p:nvPr>
        </p:nvSpPr>
        <p:spPr/>
        <p:txBody>
          <a:bodyPr/>
          <a:lstStyle/>
          <a:p>
            <a:fld id="{3CEC5E3A-0A4A-3C45-829B-81B0061F9A27}" type="datetimeFigureOut">
              <a:rPr lang="en-US" smtClean="0"/>
              <a:t>9/16/24</a:t>
            </a:fld>
            <a:endParaRPr lang="en-US"/>
          </a:p>
        </p:txBody>
      </p:sp>
      <p:sp>
        <p:nvSpPr>
          <p:cNvPr id="5" name="Footer Placeholder 4">
            <a:extLst>
              <a:ext uri="{FF2B5EF4-FFF2-40B4-BE49-F238E27FC236}">
                <a16:creationId xmlns:a16="http://schemas.microsoft.com/office/drawing/2014/main" id="{B2586838-46E1-FBBD-5E24-D61D6A3B6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8F8E3D-72EF-D32A-F9E2-9F5D21E3546F}"/>
              </a:ext>
            </a:extLst>
          </p:cNvPr>
          <p:cNvSpPr>
            <a:spLocks noGrp="1"/>
          </p:cNvSpPr>
          <p:nvPr>
            <p:ph type="sldNum" sz="quarter" idx="12"/>
          </p:nvPr>
        </p:nvSpPr>
        <p:spPr/>
        <p:txBody>
          <a:bodyPr/>
          <a:lstStyle/>
          <a:p>
            <a:fld id="{D097AF9F-AC7D-2440-8F75-D6313D43A65B}" type="slidenum">
              <a:rPr lang="en-US" smtClean="0"/>
              <a:t>‹#›</a:t>
            </a:fld>
            <a:endParaRPr lang="en-US"/>
          </a:p>
        </p:txBody>
      </p:sp>
    </p:spTree>
    <p:extLst>
      <p:ext uri="{BB962C8B-B14F-4D97-AF65-F5344CB8AC3E}">
        <p14:creationId xmlns:p14="http://schemas.microsoft.com/office/powerpoint/2010/main" val="2702480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9190C-D864-CB28-5C58-E0D3FC7EFDE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5BD3270-AD1B-69D0-0055-073B3077A30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C4B6755-233E-B8F9-52D1-145D7D9FCDE9}"/>
              </a:ext>
            </a:extLst>
          </p:cNvPr>
          <p:cNvSpPr>
            <a:spLocks noGrp="1"/>
          </p:cNvSpPr>
          <p:nvPr>
            <p:ph type="dt" sz="half" idx="10"/>
          </p:nvPr>
        </p:nvSpPr>
        <p:spPr/>
        <p:txBody>
          <a:bodyPr/>
          <a:lstStyle/>
          <a:p>
            <a:fld id="{3CEC5E3A-0A4A-3C45-829B-81B0061F9A27}" type="datetimeFigureOut">
              <a:rPr lang="en-US" smtClean="0"/>
              <a:t>9/16/24</a:t>
            </a:fld>
            <a:endParaRPr lang="en-US"/>
          </a:p>
        </p:txBody>
      </p:sp>
      <p:sp>
        <p:nvSpPr>
          <p:cNvPr id="5" name="Footer Placeholder 4">
            <a:extLst>
              <a:ext uri="{FF2B5EF4-FFF2-40B4-BE49-F238E27FC236}">
                <a16:creationId xmlns:a16="http://schemas.microsoft.com/office/drawing/2014/main" id="{B9FCE418-47DE-CD27-0C0C-31B85F288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939001-66B3-9B13-72EE-F5D3474D671C}"/>
              </a:ext>
            </a:extLst>
          </p:cNvPr>
          <p:cNvSpPr>
            <a:spLocks noGrp="1"/>
          </p:cNvSpPr>
          <p:nvPr>
            <p:ph type="sldNum" sz="quarter" idx="12"/>
          </p:nvPr>
        </p:nvSpPr>
        <p:spPr/>
        <p:txBody>
          <a:bodyPr/>
          <a:lstStyle/>
          <a:p>
            <a:fld id="{D097AF9F-AC7D-2440-8F75-D6313D43A65B}" type="slidenum">
              <a:rPr lang="en-US" smtClean="0"/>
              <a:t>‹#›</a:t>
            </a:fld>
            <a:endParaRPr lang="en-US"/>
          </a:p>
        </p:txBody>
      </p:sp>
    </p:spTree>
    <p:extLst>
      <p:ext uri="{BB962C8B-B14F-4D97-AF65-F5344CB8AC3E}">
        <p14:creationId xmlns:p14="http://schemas.microsoft.com/office/powerpoint/2010/main" val="3882776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77D744-ACF8-D40C-83AD-96EFE9EEF8D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955258E-C430-B4E9-212B-044EF507DE5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5A7D13F-D93F-76E1-99E6-302540CAE4FD}"/>
              </a:ext>
            </a:extLst>
          </p:cNvPr>
          <p:cNvSpPr>
            <a:spLocks noGrp="1"/>
          </p:cNvSpPr>
          <p:nvPr>
            <p:ph type="dt" sz="half" idx="10"/>
          </p:nvPr>
        </p:nvSpPr>
        <p:spPr/>
        <p:txBody>
          <a:bodyPr/>
          <a:lstStyle/>
          <a:p>
            <a:fld id="{3CEC5E3A-0A4A-3C45-829B-81B0061F9A27}" type="datetimeFigureOut">
              <a:rPr lang="en-US" smtClean="0"/>
              <a:t>9/16/24</a:t>
            </a:fld>
            <a:endParaRPr lang="en-US"/>
          </a:p>
        </p:txBody>
      </p:sp>
      <p:sp>
        <p:nvSpPr>
          <p:cNvPr id="5" name="Footer Placeholder 4">
            <a:extLst>
              <a:ext uri="{FF2B5EF4-FFF2-40B4-BE49-F238E27FC236}">
                <a16:creationId xmlns:a16="http://schemas.microsoft.com/office/drawing/2014/main" id="{FFD69B52-3A69-986C-FB4F-94ABB4B818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9AF81A-C129-AA49-F872-F17E12EC3522}"/>
              </a:ext>
            </a:extLst>
          </p:cNvPr>
          <p:cNvSpPr>
            <a:spLocks noGrp="1"/>
          </p:cNvSpPr>
          <p:nvPr>
            <p:ph type="sldNum" sz="quarter" idx="12"/>
          </p:nvPr>
        </p:nvSpPr>
        <p:spPr/>
        <p:txBody>
          <a:bodyPr/>
          <a:lstStyle/>
          <a:p>
            <a:fld id="{D097AF9F-AC7D-2440-8F75-D6313D43A65B}" type="slidenum">
              <a:rPr lang="en-US" smtClean="0"/>
              <a:t>‹#›</a:t>
            </a:fld>
            <a:endParaRPr lang="en-US"/>
          </a:p>
        </p:txBody>
      </p:sp>
    </p:spTree>
    <p:extLst>
      <p:ext uri="{BB962C8B-B14F-4D97-AF65-F5344CB8AC3E}">
        <p14:creationId xmlns:p14="http://schemas.microsoft.com/office/powerpoint/2010/main" val="1893990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AND_BODY">
  <p:cSld name="TITLE_AND_BODY">
    <p:spTree>
      <p:nvGrpSpPr>
        <p:cNvPr id="1" name="Shape 13"/>
        <p:cNvGrpSpPr/>
        <p:nvPr/>
      </p:nvGrpSpPr>
      <p:grpSpPr>
        <a:xfrm>
          <a:off x="0" y="0"/>
          <a:ext cx="0" cy="0"/>
          <a:chOff x="0" y="0"/>
          <a:chExt cx="0" cy="0"/>
        </a:xfrm>
      </p:grpSpPr>
      <p:sp>
        <p:nvSpPr>
          <p:cNvPr id="14" name="Google Shape;14;p65"/>
          <p:cNvSpPr txBox="1">
            <a:spLocks noGrp="1"/>
          </p:cNvSpPr>
          <p:nvPr>
            <p:ph type="title"/>
          </p:nvPr>
        </p:nvSpPr>
        <p:spPr>
          <a:xfrm>
            <a:off x="415599" y="593368"/>
            <a:ext cx="11360803" cy="7636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5" name="Google Shape;15;p65"/>
          <p:cNvSpPr txBox="1">
            <a:spLocks noGrp="1"/>
          </p:cNvSpPr>
          <p:nvPr>
            <p:ph type="body" idx="1"/>
          </p:nvPr>
        </p:nvSpPr>
        <p:spPr>
          <a:xfrm>
            <a:off x="767200" y="1536633"/>
            <a:ext cx="11009200" cy="4555200"/>
          </a:xfrm>
          <a:prstGeom prst="rect">
            <a:avLst/>
          </a:prstGeom>
          <a:noFill/>
          <a:ln>
            <a:noFill/>
          </a:ln>
        </p:spPr>
        <p:txBody>
          <a:bodyPr spcFirstLastPara="1" wrap="square" lIns="91400" tIns="91400" rIns="91400" bIns="91400" anchor="t" anchorCtr="0">
            <a:normAutofit/>
          </a:bodyPr>
          <a:lstStyle>
            <a:lvl1pPr marL="609585" lvl="0" indent="-457189" algn="l">
              <a:lnSpc>
                <a:spcPct val="115000"/>
              </a:lnSpc>
              <a:spcBef>
                <a:spcPts val="0"/>
              </a:spcBef>
              <a:spcAft>
                <a:spcPts val="0"/>
              </a:spcAft>
              <a:buSzPts val="1800"/>
              <a:buChar char="●"/>
              <a:defRPr/>
            </a:lvl1pPr>
            <a:lvl2pPr marL="1219170" lvl="1" indent="-457189" algn="l">
              <a:lnSpc>
                <a:spcPct val="115000"/>
              </a:lnSpc>
              <a:spcBef>
                <a:spcPts val="0"/>
              </a:spcBef>
              <a:spcAft>
                <a:spcPts val="0"/>
              </a:spcAft>
              <a:buSzPts val="1800"/>
              <a:buChar char="○"/>
              <a:defRPr/>
            </a:lvl2pPr>
            <a:lvl3pPr marL="1828754" lvl="2" indent="-457189" algn="l">
              <a:lnSpc>
                <a:spcPct val="115000"/>
              </a:lnSpc>
              <a:spcBef>
                <a:spcPts val="0"/>
              </a:spcBef>
              <a:spcAft>
                <a:spcPts val="0"/>
              </a:spcAft>
              <a:buSzPts val="1800"/>
              <a:buChar char="■"/>
              <a:defRPr/>
            </a:lvl3pPr>
            <a:lvl4pPr marL="2438339" lvl="3" indent="-457189" algn="l">
              <a:lnSpc>
                <a:spcPct val="115000"/>
              </a:lnSpc>
              <a:spcBef>
                <a:spcPts val="0"/>
              </a:spcBef>
              <a:spcAft>
                <a:spcPts val="0"/>
              </a:spcAft>
              <a:buSzPts val="1800"/>
              <a:buChar char="●"/>
              <a:defRPr/>
            </a:lvl4pPr>
            <a:lvl5pPr marL="3047924" lvl="4" indent="-457189" algn="l">
              <a:lnSpc>
                <a:spcPct val="115000"/>
              </a:lnSpc>
              <a:spcBef>
                <a:spcPts val="0"/>
              </a:spcBef>
              <a:spcAft>
                <a:spcPts val="0"/>
              </a:spcAft>
              <a:buSzPts val="1800"/>
              <a:buChar char="○"/>
              <a:defRPr/>
            </a:lvl5pPr>
            <a:lvl6pPr marL="3657509" lvl="5" indent="-457189" algn="l">
              <a:lnSpc>
                <a:spcPct val="115000"/>
              </a:lnSpc>
              <a:spcBef>
                <a:spcPts val="0"/>
              </a:spcBef>
              <a:spcAft>
                <a:spcPts val="0"/>
              </a:spcAft>
              <a:buSzPts val="1800"/>
              <a:buChar char="■"/>
              <a:defRPr/>
            </a:lvl6pPr>
            <a:lvl7pPr marL="4267093" lvl="6" indent="-457189" algn="l">
              <a:lnSpc>
                <a:spcPct val="115000"/>
              </a:lnSpc>
              <a:spcBef>
                <a:spcPts val="0"/>
              </a:spcBef>
              <a:spcAft>
                <a:spcPts val="0"/>
              </a:spcAft>
              <a:buSzPts val="1800"/>
              <a:buChar char="●"/>
              <a:defRPr/>
            </a:lvl7pPr>
            <a:lvl8pPr marL="4876678" lvl="7" indent="-457189" algn="l">
              <a:lnSpc>
                <a:spcPct val="115000"/>
              </a:lnSpc>
              <a:spcBef>
                <a:spcPts val="0"/>
              </a:spcBef>
              <a:spcAft>
                <a:spcPts val="0"/>
              </a:spcAft>
              <a:buSzPts val="1800"/>
              <a:buChar char="○"/>
              <a:defRPr/>
            </a:lvl8pPr>
            <a:lvl9pPr marL="5486263" lvl="8" indent="-457189" algn="l">
              <a:lnSpc>
                <a:spcPct val="115000"/>
              </a:lnSpc>
              <a:spcBef>
                <a:spcPts val="0"/>
              </a:spcBef>
              <a:spcAft>
                <a:spcPts val="0"/>
              </a:spcAft>
              <a:buSzPts val="1800"/>
              <a:buChar char="■"/>
              <a:defRPr/>
            </a:lvl9pPr>
          </a:lstStyle>
          <a:p>
            <a:endParaRPr/>
          </a:p>
        </p:txBody>
      </p:sp>
      <p:sp>
        <p:nvSpPr>
          <p:cNvPr id="16" name="Google Shape;16;p65"/>
          <p:cNvSpPr txBox="1"/>
          <p:nvPr/>
        </p:nvSpPr>
        <p:spPr>
          <a:xfrm rot="-5400000">
            <a:off x="-1782737" y="3588616"/>
            <a:ext cx="4405601" cy="451235"/>
          </a:xfrm>
          <a:prstGeom prst="rect">
            <a:avLst/>
          </a:prstGeom>
          <a:noFill/>
          <a:ln>
            <a:noFill/>
          </a:ln>
        </p:spPr>
        <p:txBody>
          <a:bodyPr spcFirstLastPara="1" wrap="square" lIns="121867" tIns="121867" rIns="121867" bIns="121867" anchor="t" anchorCtr="0">
            <a:spAutoFit/>
          </a:bodyPr>
          <a:lstStyle/>
          <a:p>
            <a:pPr marL="0" marR="0" lvl="0" indent="0" algn="l" rtl="0">
              <a:lnSpc>
                <a:spcPct val="100000"/>
              </a:lnSpc>
              <a:spcBef>
                <a:spcPts val="0"/>
              </a:spcBef>
              <a:spcAft>
                <a:spcPts val="0"/>
              </a:spcAft>
              <a:buClr>
                <a:srgbClr val="38761D"/>
              </a:buClr>
              <a:buSzPts val="1000"/>
              <a:buFont typeface="Arial"/>
              <a:buNone/>
            </a:pPr>
            <a:r>
              <a:rPr lang="en-US" sz="1333" b="1" i="0" u="none" strike="noStrike" cap="none">
                <a:solidFill>
                  <a:srgbClr val="38761D"/>
                </a:solidFill>
                <a:latin typeface="Arial"/>
                <a:ea typeface="Arial"/>
                <a:cs typeface="Arial"/>
                <a:sym typeface="Arial"/>
              </a:rPr>
              <a:t> ECE 318 - Programming Principles for Engineers.</a:t>
            </a:r>
            <a:endParaRPr sz="2400"/>
          </a:p>
        </p:txBody>
      </p:sp>
      <p:pic>
        <p:nvPicPr>
          <p:cNvPr id="17" name="Google Shape;17;p65" descr="Google Shape;66;p16"/>
          <p:cNvPicPr preferRelativeResize="0"/>
          <p:nvPr/>
        </p:nvPicPr>
        <p:blipFill rotWithShape="1">
          <a:blip r:embed="rId2">
            <a:alphaModFix/>
          </a:blip>
          <a:srcRect/>
          <a:stretch/>
        </p:blipFill>
        <p:spPr>
          <a:xfrm>
            <a:off x="75534" y="6147300"/>
            <a:ext cx="2298767" cy="648235"/>
          </a:xfrm>
          <a:prstGeom prst="rect">
            <a:avLst/>
          </a:prstGeom>
          <a:noFill/>
          <a:ln>
            <a:noFill/>
          </a:ln>
        </p:spPr>
      </p:pic>
      <p:sp>
        <p:nvSpPr>
          <p:cNvPr id="18" name="Google Shape;18;p65"/>
          <p:cNvSpPr txBox="1">
            <a:spLocks noGrp="1"/>
          </p:cNvSpPr>
          <p:nvPr>
            <p:ph type="sldNum" idx="12"/>
          </p:nvPr>
        </p:nvSpPr>
        <p:spPr>
          <a:xfrm>
            <a:off x="11579127" y="6285169"/>
            <a:ext cx="449085" cy="38970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333">
                <a:solidFill>
                  <a:srgbClr val="585858"/>
                </a:solidFill>
              </a:defRPr>
            </a:lvl1pPr>
            <a:lvl2pPr marL="0" lvl="1" indent="0" algn="r">
              <a:lnSpc>
                <a:spcPct val="100000"/>
              </a:lnSpc>
              <a:spcBef>
                <a:spcPts val="0"/>
              </a:spcBef>
              <a:spcAft>
                <a:spcPts val="0"/>
              </a:spcAft>
              <a:buClr>
                <a:srgbClr val="585858"/>
              </a:buClr>
              <a:buSzPts val="1000"/>
              <a:buFont typeface="Arial"/>
              <a:buNone/>
              <a:defRPr sz="1333">
                <a:solidFill>
                  <a:srgbClr val="585858"/>
                </a:solidFill>
              </a:defRPr>
            </a:lvl2pPr>
            <a:lvl3pPr marL="0" lvl="2" indent="0" algn="r">
              <a:lnSpc>
                <a:spcPct val="100000"/>
              </a:lnSpc>
              <a:spcBef>
                <a:spcPts val="0"/>
              </a:spcBef>
              <a:spcAft>
                <a:spcPts val="0"/>
              </a:spcAft>
              <a:buClr>
                <a:srgbClr val="585858"/>
              </a:buClr>
              <a:buSzPts val="1000"/>
              <a:buFont typeface="Arial"/>
              <a:buNone/>
              <a:defRPr sz="1333">
                <a:solidFill>
                  <a:srgbClr val="585858"/>
                </a:solidFill>
              </a:defRPr>
            </a:lvl3pPr>
            <a:lvl4pPr marL="0" lvl="3" indent="0" algn="r">
              <a:lnSpc>
                <a:spcPct val="100000"/>
              </a:lnSpc>
              <a:spcBef>
                <a:spcPts val="0"/>
              </a:spcBef>
              <a:spcAft>
                <a:spcPts val="0"/>
              </a:spcAft>
              <a:buClr>
                <a:srgbClr val="585858"/>
              </a:buClr>
              <a:buSzPts val="1000"/>
              <a:buFont typeface="Arial"/>
              <a:buNone/>
              <a:defRPr sz="1333">
                <a:solidFill>
                  <a:srgbClr val="585858"/>
                </a:solidFill>
              </a:defRPr>
            </a:lvl4pPr>
            <a:lvl5pPr marL="0" lvl="4" indent="0" algn="r">
              <a:lnSpc>
                <a:spcPct val="100000"/>
              </a:lnSpc>
              <a:spcBef>
                <a:spcPts val="0"/>
              </a:spcBef>
              <a:spcAft>
                <a:spcPts val="0"/>
              </a:spcAft>
              <a:buClr>
                <a:srgbClr val="585858"/>
              </a:buClr>
              <a:buSzPts val="1000"/>
              <a:buFont typeface="Arial"/>
              <a:buNone/>
              <a:defRPr sz="1333">
                <a:solidFill>
                  <a:srgbClr val="585858"/>
                </a:solidFill>
              </a:defRPr>
            </a:lvl5pPr>
            <a:lvl6pPr marL="0" lvl="5" indent="0" algn="r">
              <a:lnSpc>
                <a:spcPct val="100000"/>
              </a:lnSpc>
              <a:spcBef>
                <a:spcPts val="0"/>
              </a:spcBef>
              <a:spcAft>
                <a:spcPts val="0"/>
              </a:spcAft>
              <a:buClr>
                <a:srgbClr val="585858"/>
              </a:buClr>
              <a:buSzPts val="1000"/>
              <a:buFont typeface="Arial"/>
              <a:buNone/>
              <a:defRPr sz="1333">
                <a:solidFill>
                  <a:srgbClr val="585858"/>
                </a:solidFill>
              </a:defRPr>
            </a:lvl6pPr>
            <a:lvl7pPr marL="0" lvl="6" indent="0" algn="r">
              <a:lnSpc>
                <a:spcPct val="100000"/>
              </a:lnSpc>
              <a:spcBef>
                <a:spcPts val="0"/>
              </a:spcBef>
              <a:spcAft>
                <a:spcPts val="0"/>
              </a:spcAft>
              <a:buClr>
                <a:srgbClr val="585858"/>
              </a:buClr>
              <a:buSzPts val="1000"/>
              <a:buFont typeface="Arial"/>
              <a:buNone/>
              <a:defRPr sz="1333">
                <a:solidFill>
                  <a:srgbClr val="585858"/>
                </a:solidFill>
              </a:defRPr>
            </a:lvl7pPr>
            <a:lvl8pPr marL="0" lvl="7" indent="0" algn="r">
              <a:lnSpc>
                <a:spcPct val="100000"/>
              </a:lnSpc>
              <a:spcBef>
                <a:spcPts val="0"/>
              </a:spcBef>
              <a:spcAft>
                <a:spcPts val="0"/>
              </a:spcAft>
              <a:buClr>
                <a:srgbClr val="585858"/>
              </a:buClr>
              <a:buSzPts val="1000"/>
              <a:buFont typeface="Arial"/>
              <a:buNone/>
              <a:defRPr sz="1333">
                <a:solidFill>
                  <a:srgbClr val="585858"/>
                </a:solidFill>
              </a:defRPr>
            </a:lvl8pPr>
            <a:lvl9pPr marL="0" lvl="8" indent="0" algn="r">
              <a:lnSpc>
                <a:spcPct val="100000"/>
              </a:lnSpc>
              <a:spcBef>
                <a:spcPts val="0"/>
              </a:spcBef>
              <a:spcAft>
                <a:spcPts val="0"/>
              </a:spcAft>
              <a:buClr>
                <a:srgbClr val="585858"/>
              </a:buClr>
              <a:buSzPts val="1000"/>
              <a:buFont typeface="Arial"/>
              <a:buNone/>
              <a:defRPr sz="1333">
                <a:solidFill>
                  <a:srgbClr val="585858"/>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238751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x">
  <p:cSld name="TITLE">
    <p:spTree>
      <p:nvGrpSpPr>
        <p:cNvPr id="1" name="Shape 9"/>
        <p:cNvGrpSpPr/>
        <p:nvPr/>
      </p:nvGrpSpPr>
      <p:grpSpPr>
        <a:xfrm>
          <a:off x="0" y="0"/>
          <a:ext cx="0" cy="0"/>
          <a:chOff x="0" y="0"/>
          <a:chExt cx="0" cy="0"/>
        </a:xfrm>
      </p:grpSpPr>
      <p:sp>
        <p:nvSpPr>
          <p:cNvPr id="10" name="Google Shape;10;p64"/>
          <p:cNvSpPr txBox="1">
            <a:spLocks noGrp="1"/>
          </p:cNvSpPr>
          <p:nvPr>
            <p:ph type="title"/>
          </p:nvPr>
        </p:nvSpPr>
        <p:spPr>
          <a:xfrm>
            <a:off x="415611" y="992766"/>
            <a:ext cx="11360801" cy="27368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6933"/>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1" name="Google Shape;11;p64"/>
          <p:cNvSpPr txBox="1">
            <a:spLocks noGrp="1"/>
          </p:cNvSpPr>
          <p:nvPr>
            <p:ph type="body" idx="1"/>
          </p:nvPr>
        </p:nvSpPr>
        <p:spPr>
          <a:xfrm>
            <a:off x="415599" y="3778834"/>
            <a:ext cx="11360803" cy="1056801"/>
          </a:xfrm>
          <a:prstGeom prst="rect">
            <a:avLst/>
          </a:prstGeom>
          <a:noFill/>
          <a:ln>
            <a:noFill/>
          </a:ln>
        </p:spPr>
        <p:txBody>
          <a:bodyPr spcFirstLastPara="1" wrap="square" lIns="91400" tIns="91400" rIns="91400" bIns="91400" anchor="t" anchorCtr="0">
            <a:normAutofit/>
          </a:bodyPr>
          <a:lstStyle>
            <a:lvl1pPr marL="609585" lvl="0" indent="-304792" algn="ctr">
              <a:lnSpc>
                <a:spcPct val="100000"/>
              </a:lnSpc>
              <a:spcBef>
                <a:spcPts val="0"/>
              </a:spcBef>
              <a:spcAft>
                <a:spcPts val="0"/>
              </a:spcAft>
              <a:buClr>
                <a:srgbClr val="585858"/>
              </a:buClr>
              <a:buSzPts val="2800"/>
              <a:buFont typeface="Arial"/>
              <a:buNone/>
              <a:defRPr sz="3733"/>
            </a:lvl1pPr>
            <a:lvl2pPr marL="1219170" lvl="1" indent="-304792" algn="ctr">
              <a:lnSpc>
                <a:spcPct val="100000"/>
              </a:lnSpc>
              <a:spcBef>
                <a:spcPts val="0"/>
              </a:spcBef>
              <a:spcAft>
                <a:spcPts val="0"/>
              </a:spcAft>
              <a:buClr>
                <a:srgbClr val="585858"/>
              </a:buClr>
              <a:buSzPts val="2800"/>
              <a:buFont typeface="Arial"/>
              <a:buNone/>
              <a:defRPr sz="3733"/>
            </a:lvl2pPr>
            <a:lvl3pPr marL="1828754" lvl="2" indent="-304792" algn="ctr">
              <a:lnSpc>
                <a:spcPct val="100000"/>
              </a:lnSpc>
              <a:spcBef>
                <a:spcPts val="0"/>
              </a:spcBef>
              <a:spcAft>
                <a:spcPts val="0"/>
              </a:spcAft>
              <a:buClr>
                <a:srgbClr val="585858"/>
              </a:buClr>
              <a:buSzPts val="2800"/>
              <a:buFont typeface="Arial"/>
              <a:buNone/>
              <a:defRPr sz="3733"/>
            </a:lvl3pPr>
            <a:lvl4pPr marL="2438339" lvl="3" indent="-304792" algn="ctr">
              <a:lnSpc>
                <a:spcPct val="100000"/>
              </a:lnSpc>
              <a:spcBef>
                <a:spcPts val="0"/>
              </a:spcBef>
              <a:spcAft>
                <a:spcPts val="0"/>
              </a:spcAft>
              <a:buClr>
                <a:srgbClr val="585858"/>
              </a:buClr>
              <a:buSzPts val="2800"/>
              <a:buFont typeface="Arial"/>
              <a:buNone/>
              <a:defRPr sz="3733"/>
            </a:lvl4pPr>
            <a:lvl5pPr marL="3047924" lvl="4" indent="-304792" algn="ctr">
              <a:lnSpc>
                <a:spcPct val="100000"/>
              </a:lnSpc>
              <a:spcBef>
                <a:spcPts val="0"/>
              </a:spcBef>
              <a:spcAft>
                <a:spcPts val="0"/>
              </a:spcAft>
              <a:buClr>
                <a:srgbClr val="585858"/>
              </a:buClr>
              <a:buSzPts val="2800"/>
              <a:buFont typeface="Arial"/>
              <a:buNone/>
              <a:defRPr sz="3733"/>
            </a:lvl5pPr>
            <a:lvl6pPr marL="3657509" lvl="5" indent="-457189" algn="l">
              <a:lnSpc>
                <a:spcPct val="115000"/>
              </a:lnSpc>
              <a:spcBef>
                <a:spcPts val="0"/>
              </a:spcBef>
              <a:spcAft>
                <a:spcPts val="0"/>
              </a:spcAft>
              <a:buSzPts val="1800"/>
              <a:buChar char="■"/>
              <a:defRPr/>
            </a:lvl6pPr>
            <a:lvl7pPr marL="4267093" lvl="6" indent="-457189" algn="l">
              <a:lnSpc>
                <a:spcPct val="115000"/>
              </a:lnSpc>
              <a:spcBef>
                <a:spcPts val="0"/>
              </a:spcBef>
              <a:spcAft>
                <a:spcPts val="0"/>
              </a:spcAft>
              <a:buSzPts val="1800"/>
              <a:buChar char="●"/>
              <a:defRPr/>
            </a:lvl7pPr>
            <a:lvl8pPr marL="4876678" lvl="7" indent="-457189" algn="l">
              <a:lnSpc>
                <a:spcPct val="115000"/>
              </a:lnSpc>
              <a:spcBef>
                <a:spcPts val="0"/>
              </a:spcBef>
              <a:spcAft>
                <a:spcPts val="0"/>
              </a:spcAft>
              <a:buSzPts val="1800"/>
              <a:buChar char="○"/>
              <a:defRPr/>
            </a:lvl8pPr>
            <a:lvl9pPr marL="5486263" lvl="8" indent="-457189" algn="l">
              <a:lnSpc>
                <a:spcPct val="115000"/>
              </a:lnSpc>
              <a:spcBef>
                <a:spcPts val="0"/>
              </a:spcBef>
              <a:spcAft>
                <a:spcPts val="0"/>
              </a:spcAft>
              <a:buSzPts val="1800"/>
              <a:buChar char="■"/>
              <a:defRPr/>
            </a:lvl9pPr>
          </a:lstStyle>
          <a:p>
            <a:endParaRPr/>
          </a:p>
        </p:txBody>
      </p:sp>
      <p:sp>
        <p:nvSpPr>
          <p:cNvPr id="12" name="Google Shape;12;p64"/>
          <p:cNvSpPr txBox="1">
            <a:spLocks noGrp="1"/>
          </p:cNvSpPr>
          <p:nvPr>
            <p:ph type="sldNum" idx="12"/>
          </p:nvPr>
        </p:nvSpPr>
        <p:spPr>
          <a:xfrm>
            <a:off x="11579127" y="6285169"/>
            <a:ext cx="449085" cy="38970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sz="1333">
                <a:solidFill>
                  <a:srgbClr val="585858"/>
                </a:solidFill>
              </a:defRPr>
            </a:lvl1pPr>
            <a:lvl2pPr marL="0" lvl="1" indent="0" algn="r">
              <a:lnSpc>
                <a:spcPct val="100000"/>
              </a:lnSpc>
              <a:spcBef>
                <a:spcPts val="0"/>
              </a:spcBef>
              <a:spcAft>
                <a:spcPts val="0"/>
              </a:spcAft>
              <a:buClr>
                <a:srgbClr val="585858"/>
              </a:buClr>
              <a:buSzPts val="1000"/>
              <a:buFont typeface="Arial"/>
              <a:buNone/>
              <a:defRPr sz="1333">
                <a:solidFill>
                  <a:srgbClr val="585858"/>
                </a:solidFill>
              </a:defRPr>
            </a:lvl2pPr>
            <a:lvl3pPr marL="0" lvl="2" indent="0" algn="r">
              <a:lnSpc>
                <a:spcPct val="100000"/>
              </a:lnSpc>
              <a:spcBef>
                <a:spcPts val="0"/>
              </a:spcBef>
              <a:spcAft>
                <a:spcPts val="0"/>
              </a:spcAft>
              <a:buClr>
                <a:srgbClr val="585858"/>
              </a:buClr>
              <a:buSzPts val="1000"/>
              <a:buFont typeface="Arial"/>
              <a:buNone/>
              <a:defRPr sz="1333">
                <a:solidFill>
                  <a:srgbClr val="585858"/>
                </a:solidFill>
              </a:defRPr>
            </a:lvl3pPr>
            <a:lvl4pPr marL="0" lvl="3" indent="0" algn="r">
              <a:lnSpc>
                <a:spcPct val="100000"/>
              </a:lnSpc>
              <a:spcBef>
                <a:spcPts val="0"/>
              </a:spcBef>
              <a:spcAft>
                <a:spcPts val="0"/>
              </a:spcAft>
              <a:buClr>
                <a:srgbClr val="585858"/>
              </a:buClr>
              <a:buSzPts val="1000"/>
              <a:buFont typeface="Arial"/>
              <a:buNone/>
              <a:defRPr sz="1333">
                <a:solidFill>
                  <a:srgbClr val="585858"/>
                </a:solidFill>
              </a:defRPr>
            </a:lvl4pPr>
            <a:lvl5pPr marL="0" lvl="4" indent="0" algn="r">
              <a:lnSpc>
                <a:spcPct val="100000"/>
              </a:lnSpc>
              <a:spcBef>
                <a:spcPts val="0"/>
              </a:spcBef>
              <a:spcAft>
                <a:spcPts val="0"/>
              </a:spcAft>
              <a:buClr>
                <a:srgbClr val="585858"/>
              </a:buClr>
              <a:buSzPts val="1000"/>
              <a:buFont typeface="Arial"/>
              <a:buNone/>
              <a:defRPr sz="1333">
                <a:solidFill>
                  <a:srgbClr val="585858"/>
                </a:solidFill>
              </a:defRPr>
            </a:lvl5pPr>
            <a:lvl6pPr marL="0" lvl="5" indent="0" algn="r">
              <a:lnSpc>
                <a:spcPct val="100000"/>
              </a:lnSpc>
              <a:spcBef>
                <a:spcPts val="0"/>
              </a:spcBef>
              <a:spcAft>
                <a:spcPts val="0"/>
              </a:spcAft>
              <a:buClr>
                <a:srgbClr val="585858"/>
              </a:buClr>
              <a:buSzPts val="1000"/>
              <a:buFont typeface="Arial"/>
              <a:buNone/>
              <a:defRPr sz="1333">
                <a:solidFill>
                  <a:srgbClr val="585858"/>
                </a:solidFill>
              </a:defRPr>
            </a:lvl6pPr>
            <a:lvl7pPr marL="0" lvl="6" indent="0" algn="r">
              <a:lnSpc>
                <a:spcPct val="100000"/>
              </a:lnSpc>
              <a:spcBef>
                <a:spcPts val="0"/>
              </a:spcBef>
              <a:spcAft>
                <a:spcPts val="0"/>
              </a:spcAft>
              <a:buClr>
                <a:srgbClr val="585858"/>
              </a:buClr>
              <a:buSzPts val="1000"/>
              <a:buFont typeface="Arial"/>
              <a:buNone/>
              <a:defRPr sz="1333">
                <a:solidFill>
                  <a:srgbClr val="585858"/>
                </a:solidFill>
              </a:defRPr>
            </a:lvl7pPr>
            <a:lvl8pPr marL="0" lvl="7" indent="0" algn="r">
              <a:lnSpc>
                <a:spcPct val="100000"/>
              </a:lnSpc>
              <a:spcBef>
                <a:spcPts val="0"/>
              </a:spcBef>
              <a:spcAft>
                <a:spcPts val="0"/>
              </a:spcAft>
              <a:buClr>
                <a:srgbClr val="585858"/>
              </a:buClr>
              <a:buSzPts val="1000"/>
              <a:buFont typeface="Arial"/>
              <a:buNone/>
              <a:defRPr sz="1333">
                <a:solidFill>
                  <a:srgbClr val="585858"/>
                </a:solidFill>
              </a:defRPr>
            </a:lvl8pPr>
            <a:lvl9pPr marL="0" lvl="8" indent="0" algn="r">
              <a:lnSpc>
                <a:spcPct val="100000"/>
              </a:lnSpc>
              <a:spcBef>
                <a:spcPts val="0"/>
              </a:spcBef>
              <a:spcAft>
                <a:spcPts val="0"/>
              </a:spcAft>
              <a:buClr>
                <a:srgbClr val="585858"/>
              </a:buClr>
              <a:buSzPts val="1000"/>
              <a:buFont typeface="Arial"/>
              <a:buNone/>
              <a:defRPr sz="1333">
                <a:solidFill>
                  <a:srgbClr val="585858"/>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807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6C99E-4633-DDAF-BBAE-D110AC96741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73EBA07-7A82-E17B-2612-9B643AC1F0D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7229080-2611-6D8C-C329-66A3801EDFE4}"/>
              </a:ext>
            </a:extLst>
          </p:cNvPr>
          <p:cNvSpPr>
            <a:spLocks noGrp="1"/>
          </p:cNvSpPr>
          <p:nvPr>
            <p:ph type="dt" sz="half" idx="10"/>
          </p:nvPr>
        </p:nvSpPr>
        <p:spPr/>
        <p:txBody>
          <a:bodyPr/>
          <a:lstStyle/>
          <a:p>
            <a:fld id="{3CEC5E3A-0A4A-3C45-829B-81B0061F9A27}" type="datetimeFigureOut">
              <a:rPr lang="en-US" smtClean="0"/>
              <a:t>9/16/24</a:t>
            </a:fld>
            <a:endParaRPr lang="en-US"/>
          </a:p>
        </p:txBody>
      </p:sp>
      <p:sp>
        <p:nvSpPr>
          <p:cNvPr id="5" name="Footer Placeholder 4">
            <a:extLst>
              <a:ext uri="{FF2B5EF4-FFF2-40B4-BE49-F238E27FC236}">
                <a16:creationId xmlns:a16="http://schemas.microsoft.com/office/drawing/2014/main" id="{2D63767B-84FD-0A4C-91BF-BA27A381E4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F2D6A-22AC-E587-342A-2D21F667192F}"/>
              </a:ext>
            </a:extLst>
          </p:cNvPr>
          <p:cNvSpPr>
            <a:spLocks noGrp="1"/>
          </p:cNvSpPr>
          <p:nvPr>
            <p:ph type="sldNum" sz="quarter" idx="12"/>
          </p:nvPr>
        </p:nvSpPr>
        <p:spPr/>
        <p:txBody>
          <a:bodyPr/>
          <a:lstStyle/>
          <a:p>
            <a:fld id="{D097AF9F-AC7D-2440-8F75-D6313D43A65B}" type="slidenum">
              <a:rPr lang="en-US" smtClean="0"/>
              <a:t>‹#›</a:t>
            </a:fld>
            <a:endParaRPr lang="en-US"/>
          </a:p>
        </p:txBody>
      </p:sp>
    </p:spTree>
    <p:extLst>
      <p:ext uri="{BB962C8B-B14F-4D97-AF65-F5344CB8AC3E}">
        <p14:creationId xmlns:p14="http://schemas.microsoft.com/office/powerpoint/2010/main" val="288719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5B60D-819C-32F8-FE23-C504F9BC5E3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5E0FCCC-4A90-2288-78C6-72F7BA11F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0955F23-A9A8-B965-49DB-8E97EEB6277C}"/>
              </a:ext>
            </a:extLst>
          </p:cNvPr>
          <p:cNvSpPr>
            <a:spLocks noGrp="1"/>
          </p:cNvSpPr>
          <p:nvPr>
            <p:ph type="dt" sz="half" idx="10"/>
          </p:nvPr>
        </p:nvSpPr>
        <p:spPr/>
        <p:txBody>
          <a:bodyPr/>
          <a:lstStyle/>
          <a:p>
            <a:fld id="{3CEC5E3A-0A4A-3C45-829B-81B0061F9A27}" type="datetimeFigureOut">
              <a:rPr lang="en-US" smtClean="0"/>
              <a:t>9/16/24</a:t>
            </a:fld>
            <a:endParaRPr lang="en-US"/>
          </a:p>
        </p:txBody>
      </p:sp>
      <p:sp>
        <p:nvSpPr>
          <p:cNvPr id="5" name="Footer Placeholder 4">
            <a:extLst>
              <a:ext uri="{FF2B5EF4-FFF2-40B4-BE49-F238E27FC236}">
                <a16:creationId xmlns:a16="http://schemas.microsoft.com/office/drawing/2014/main" id="{472CCB0E-5BE2-6BD5-1ABE-85E345412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E2FD68-30C0-799F-1DCB-54840308DE59}"/>
              </a:ext>
            </a:extLst>
          </p:cNvPr>
          <p:cNvSpPr>
            <a:spLocks noGrp="1"/>
          </p:cNvSpPr>
          <p:nvPr>
            <p:ph type="sldNum" sz="quarter" idx="12"/>
          </p:nvPr>
        </p:nvSpPr>
        <p:spPr/>
        <p:txBody>
          <a:bodyPr/>
          <a:lstStyle/>
          <a:p>
            <a:fld id="{D097AF9F-AC7D-2440-8F75-D6313D43A65B}" type="slidenum">
              <a:rPr lang="en-US" smtClean="0"/>
              <a:t>‹#›</a:t>
            </a:fld>
            <a:endParaRPr lang="en-US"/>
          </a:p>
        </p:txBody>
      </p:sp>
    </p:spTree>
    <p:extLst>
      <p:ext uri="{BB962C8B-B14F-4D97-AF65-F5344CB8AC3E}">
        <p14:creationId xmlns:p14="http://schemas.microsoft.com/office/powerpoint/2010/main" val="2045381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64475-3EDB-2ED6-59B7-55C7CC775B6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2C968F4-D3D7-4AA8-0457-80B81F0B981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B2179FD-5C29-98AC-E4D9-2E43A95770B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F60CBAE-2F9D-229C-61A5-C3566AFC6AE4}"/>
              </a:ext>
            </a:extLst>
          </p:cNvPr>
          <p:cNvSpPr>
            <a:spLocks noGrp="1"/>
          </p:cNvSpPr>
          <p:nvPr>
            <p:ph type="dt" sz="half" idx="10"/>
          </p:nvPr>
        </p:nvSpPr>
        <p:spPr/>
        <p:txBody>
          <a:bodyPr/>
          <a:lstStyle/>
          <a:p>
            <a:fld id="{3CEC5E3A-0A4A-3C45-829B-81B0061F9A27}" type="datetimeFigureOut">
              <a:rPr lang="en-US" smtClean="0"/>
              <a:t>9/16/24</a:t>
            </a:fld>
            <a:endParaRPr lang="en-US"/>
          </a:p>
        </p:txBody>
      </p:sp>
      <p:sp>
        <p:nvSpPr>
          <p:cNvPr id="6" name="Footer Placeholder 5">
            <a:extLst>
              <a:ext uri="{FF2B5EF4-FFF2-40B4-BE49-F238E27FC236}">
                <a16:creationId xmlns:a16="http://schemas.microsoft.com/office/drawing/2014/main" id="{AD741C49-E2AE-5F45-91A2-915ED9DE14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1EE91F-7B4A-E1A4-E892-D8C4A2D0065A}"/>
              </a:ext>
            </a:extLst>
          </p:cNvPr>
          <p:cNvSpPr>
            <a:spLocks noGrp="1"/>
          </p:cNvSpPr>
          <p:nvPr>
            <p:ph type="sldNum" sz="quarter" idx="12"/>
          </p:nvPr>
        </p:nvSpPr>
        <p:spPr/>
        <p:txBody>
          <a:bodyPr/>
          <a:lstStyle/>
          <a:p>
            <a:fld id="{D097AF9F-AC7D-2440-8F75-D6313D43A65B}" type="slidenum">
              <a:rPr lang="en-US" smtClean="0"/>
              <a:t>‹#›</a:t>
            </a:fld>
            <a:endParaRPr lang="en-US"/>
          </a:p>
        </p:txBody>
      </p:sp>
    </p:spTree>
    <p:extLst>
      <p:ext uri="{BB962C8B-B14F-4D97-AF65-F5344CB8AC3E}">
        <p14:creationId xmlns:p14="http://schemas.microsoft.com/office/powerpoint/2010/main" val="2793656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E5737-B48C-DA7C-1C9A-DF37FF40D67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742570A-2AA0-4F27-7D8A-7C75A74F16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B3A898B-BB1E-9C6B-4E10-8812D05D714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3661D7C-BC46-E403-0B10-38469356C8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7565B9-6741-1EC4-7E32-62ACF973089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3434907-7FE7-9A2A-5ED1-78A10972C9C3}"/>
              </a:ext>
            </a:extLst>
          </p:cNvPr>
          <p:cNvSpPr>
            <a:spLocks noGrp="1"/>
          </p:cNvSpPr>
          <p:nvPr>
            <p:ph type="dt" sz="half" idx="10"/>
          </p:nvPr>
        </p:nvSpPr>
        <p:spPr/>
        <p:txBody>
          <a:bodyPr/>
          <a:lstStyle/>
          <a:p>
            <a:fld id="{3CEC5E3A-0A4A-3C45-829B-81B0061F9A27}" type="datetimeFigureOut">
              <a:rPr lang="en-US" smtClean="0"/>
              <a:t>9/16/24</a:t>
            </a:fld>
            <a:endParaRPr lang="en-US"/>
          </a:p>
        </p:txBody>
      </p:sp>
      <p:sp>
        <p:nvSpPr>
          <p:cNvPr id="8" name="Footer Placeholder 7">
            <a:extLst>
              <a:ext uri="{FF2B5EF4-FFF2-40B4-BE49-F238E27FC236}">
                <a16:creationId xmlns:a16="http://schemas.microsoft.com/office/drawing/2014/main" id="{1B915C50-7F51-0E42-5AAF-D29252D4ED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C347A6-323D-AC91-2F48-CBEC2E447D3E}"/>
              </a:ext>
            </a:extLst>
          </p:cNvPr>
          <p:cNvSpPr>
            <a:spLocks noGrp="1"/>
          </p:cNvSpPr>
          <p:nvPr>
            <p:ph type="sldNum" sz="quarter" idx="12"/>
          </p:nvPr>
        </p:nvSpPr>
        <p:spPr/>
        <p:txBody>
          <a:bodyPr/>
          <a:lstStyle/>
          <a:p>
            <a:fld id="{D097AF9F-AC7D-2440-8F75-D6313D43A65B}" type="slidenum">
              <a:rPr lang="en-US" smtClean="0"/>
              <a:t>‹#›</a:t>
            </a:fld>
            <a:endParaRPr lang="en-US"/>
          </a:p>
        </p:txBody>
      </p:sp>
    </p:spTree>
    <p:extLst>
      <p:ext uri="{BB962C8B-B14F-4D97-AF65-F5344CB8AC3E}">
        <p14:creationId xmlns:p14="http://schemas.microsoft.com/office/powerpoint/2010/main" val="4247400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D4B1E-BF6D-887F-DD43-966CA1FD487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8779540-CD12-D6A8-3CAB-92F0CE2083B3}"/>
              </a:ext>
            </a:extLst>
          </p:cNvPr>
          <p:cNvSpPr>
            <a:spLocks noGrp="1"/>
          </p:cNvSpPr>
          <p:nvPr>
            <p:ph type="dt" sz="half" idx="10"/>
          </p:nvPr>
        </p:nvSpPr>
        <p:spPr/>
        <p:txBody>
          <a:bodyPr/>
          <a:lstStyle/>
          <a:p>
            <a:fld id="{3CEC5E3A-0A4A-3C45-829B-81B0061F9A27}" type="datetimeFigureOut">
              <a:rPr lang="en-US" smtClean="0"/>
              <a:t>9/16/24</a:t>
            </a:fld>
            <a:endParaRPr lang="en-US"/>
          </a:p>
        </p:txBody>
      </p:sp>
      <p:sp>
        <p:nvSpPr>
          <p:cNvPr id="4" name="Footer Placeholder 3">
            <a:extLst>
              <a:ext uri="{FF2B5EF4-FFF2-40B4-BE49-F238E27FC236}">
                <a16:creationId xmlns:a16="http://schemas.microsoft.com/office/drawing/2014/main" id="{01C43333-EEE4-AAAD-9735-2C58968359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673C1C-494D-5271-3E5C-2DADB5521C91}"/>
              </a:ext>
            </a:extLst>
          </p:cNvPr>
          <p:cNvSpPr>
            <a:spLocks noGrp="1"/>
          </p:cNvSpPr>
          <p:nvPr>
            <p:ph type="sldNum" sz="quarter" idx="12"/>
          </p:nvPr>
        </p:nvSpPr>
        <p:spPr/>
        <p:txBody>
          <a:bodyPr/>
          <a:lstStyle/>
          <a:p>
            <a:fld id="{D097AF9F-AC7D-2440-8F75-D6313D43A65B}" type="slidenum">
              <a:rPr lang="en-US" smtClean="0"/>
              <a:t>‹#›</a:t>
            </a:fld>
            <a:endParaRPr lang="en-US"/>
          </a:p>
        </p:txBody>
      </p:sp>
    </p:spTree>
    <p:extLst>
      <p:ext uri="{BB962C8B-B14F-4D97-AF65-F5344CB8AC3E}">
        <p14:creationId xmlns:p14="http://schemas.microsoft.com/office/powerpoint/2010/main" val="680659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6E3321-5011-6419-8D4A-9687192F7B4F}"/>
              </a:ext>
            </a:extLst>
          </p:cNvPr>
          <p:cNvSpPr>
            <a:spLocks noGrp="1"/>
          </p:cNvSpPr>
          <p:nvPr>
            <p:ph type="dt" sz="half" idx="10"/>
          </p:nvPr>
        </p:nvSpPr>
        <p:spPr/>
        <p:txBody>
          <a:bodyPr/>
          <a:lstStyle/>
          <a:p>
            <a:fld id="{3CEC5E3A-0A4A-3C45-829B-81B0061F9A27}" type="datetimeFigureOut">
              <a:rPr lang="en-US" smtClean="0"/>
              <a:t>9/16/24</a:t>
            </a:fld>
            <a:endParaRPr lang="en-US"/>
          </a:p>
        </p:txBody>
      </p:sp>
      <p:sp>
        <p:nvSpPr>
          <p:cNvPr id="3" name="Footer Placeholder 2">
            <a:extLst>
              <a:ext uri="{FF2B5EF4-FFF2-40B4-BE49-F238E27FC236}">
                <a16:creationId xmlns:a16="http://schemas.microsoft.com/office/drawing/2014/main" id="{7CBFDD7D-6933-7455-87EE-EB91DB9D46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4E7858-1499-0B6D-8962-61F724A33E2C}"/>
              </a:ext>
            </a:extLst>
          </p:cNvPr>
          <p:cNvSpPr>
            <a:spLocks noGrp="1"/>
          </p:cNvSpPr>
          <p:nvPr>
            <p:ph type="sldNum" sz="quarter" idx="12"/>
          </p:nvPr>
        </p:nvSpPr>
        <p:spPr/>
        <p:txBody>
          <a:bodyPr/>
          <a:lstStyle/>
          <a:p>
            <a:fld id="{D097AF9F-AC7D-2440-8F75-D6313D43A65B}" type="slidenum">
              <a:rPr lang="en-US" smtClean="0"/>
              <a:t>‹#›</a:t>
            </a:fld>
            <a:endParaRPr lang="en-US"/>
          </a:p>
        </p:txBody>
      </p:sp>
    </p:spTree>
    <p:extLst>
      <p:ext uri="{BB962C8B-B14F-4D97-AF65-F5344CB8AC3E}">
        <p14:creationId xmlns:p14="http://schemas.microsoft.com/office/powerpoint/2010/main" val="80125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E0A0A-9FED-84F9-C5D3-FEDA6A188B3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6FF0170-0F7D-A45F-92E1-E01CC7B292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E36E083-0930-DC08-6AE8-C4BC53501C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BF22581-9862-279E-6912-8020CF1D2A96}"/>
              </a:ext>
            </a:extLst>
          </p:cNvPr>
          <p:cNvSpPr>
            <a:spLocks noGrp="1"/>
          </p:cNvSpPr>
          <p:nvPr>
            <p:ph type="dt" sz="half" idx="10"/>
          </p:nvPr>
        </p:nvSpPr>
        <p:spPr/>
        <p:txBody>
          <a:bodyPr/>
          <a:lstStyle/>
          <a:p>
            <a:fld id="{3CEC5E3A-0A4A-3C45-829B-81B0061F9A27}" type="datetimeFigureOut">
              <a:rPr lang="en-US" smtClean="0"/>
              <a:t>9/16/24</a:t>
            </a:fld>
            <a:endParaRPr lang="en-US"/>
          </a:p>
        </p:txBody>
      </p:sp>
      <p:sp>
        <p:nvSpPr>
          <p:cNvPr id="6" name="Footer Placeholder 5">
            <a:extLst>
              <a:ext uri="{FF2B5EF4-FFF2-40B4-BE49-F238E27FC236}">
                <a16:creationId xmlns:a16="http://schemas.microsoft.com/office/drawing/2014/main" id="{30A5809D-039E-E18C-6293-36216A4C05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A23929-6842-FAD1-46E0-8CA1E362AF49}"/>
              </a:ext>
            </a:extLst>
          </p:cNvPr>
          <p:cNvSpPr>
            <a:spLocks noGrp="1"/>
          </p:cNvSpPr>
          <p:nvPr>
            <p:ph type="sldNum" sz="quarter" idx="12"/>
          </p:nvPr>
        </p:nvSpPr>
        <p:spPr/>
        <p:txBody>
          <a:bodyPr/>
          <a:lstStyle/>
          <a:p>
            <a:fld id="{D097AF9F-AC7D-2440-8F75-D6313D43A65B}" type="slidenum">
              <a:rPr lang="en-US" smtClean="0"/>
              <a:t>‹#›</a:t>
            </a:fld>
            <a:endParaRPr lang="en-US"/>
          </a:p>
        </p:txBody>
      </p:sp>
    </p:spTree>
    <p:extLst>
      <p:ext uri="{BB962C8B-B14F-4D97-AF65-F5344CB8AC3E}">
        <p14:creationId xmlns:p14="http://schemas.microsoft.com/office/powerpoint/2010/main" val="3119660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DAD8-3EE2-6EA8-BF62-3601076DA6E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AF57B9D-1D3C-9EA0-3796-D3EB61CC67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CEADC-4D78-0648-849E-15F8E67F40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8539AFC-8424-18E5-7A3C-73E7C2949D01}"/>
              </a:ext>
            </a:extLst>
          </p:cNvPr>
          <p:cNvSpPr>
            <a:spLocks noGrp="1"/>
          </p:cNvSpPr>
          <p:nvPr>
            <p:ph type="dt" sz="half" idx="10"/>
          </p:nvPr>
        </p:nvSpPr>
        <p:spPr/>
        <p:txBody>
          <a:bodyPr/>
          <a:lstStyle/>
          <a:p>
            <a:fld id="{3CEC5E3A-0A4A-3C45-829B-81B0061F9A27}" type="datetimeFigureOut">
              <a:rPr lang="en-US" smtClean="0"/>
              <a:t>9/16/24</a:t>
            </a:fld>
            <a:endParaRPr lang="en-US"/>
          </a:p>
        </p:txBody>
      </p:sp>
      <p:sp>
        <p:nvSpPr>
          <p:cNvPr id="6" name="Footer Placeholder 5">
            <a:extLst>
              <a:ext uri="{FF2B5EF4-FFF2-40B4-BE49-F238E27FC236}">
                <a16:creationId xmlns:a16="http://schemas.microsoft.com/office/drawing/2014/main" id="{62685FA5-6422-8899-F3CC-BC12CCDAC9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3C591B-BDE1-8514-BA29-A5AF95201164}"/>
              </a:ext>
            </a:extLst>
          </p:cNvPr>
          <p:cNvSpPr>
            <a:spLocks noGrp="1"/>
          </p:cNvSpPr>
          <p:nvPr>
            <p:ph type="sldNum" sz="quarter" idx="12"/>
          </p:nvPr>
        </p:nvSpPr>
        <p:spPr/>
        <p:txBody>
          <a:bodyPr/>
          <a:lstStyle/>
          <a:p>
            <a:fld id="{D097AF9F-AC7D-2440-8F75-D6313D43A65B}" type="slidenum">
              <a:rPr lang="en-US" smtClean="0"/>
              <a:t>‹#›</a:t>
            </a:fld>
            <a:endParaRPr lang="en-US"/>
          </a:p>
        </p:txBody>
      </p:sp>
    </p:spTree>
    <p:extLst>
      <p:ext uri="{BB962C8B-B14F-4D97-AF65-F5344CB8AC3E}">
        <p14:creationId xmlns:p14="http://schemas.microsoft.com/office/powerpoint/2010/main" val="3863147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21CD82-6E44-C5F4-0290-56FB8FC122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7B701A3-3493-9576-3907-A8F2A38A87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C6FE9D5-B8D1-4BE1-61F6-1CD0D84017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EC5E3A-0A4A-3C45-829B-81B0061F9A27}" type="datetimeFigureOut">
              <a:rPr lang="en-US" smtClean="0"/>
              <a:t>9/16/24</a:t>
            </a:fld>
            <a:endParaRPr lang="en-US"/>
          </a:p>
        </p:txBody>
      </p:sp>
      <p:sp>
        <p:nvSpPr>
          <p:cNvPr id="5" name="Footer Placeholder 4">
            <a:extLst>
              <a:ext uri="{FF2B5EF4-FFF2-40B4-BE49-F238E27FC236}">
                <a16:creationId xmlns:a16="http://schemas.microsoft.com/office/drawing/2014/main" id="{6E0B6864-3DB9-FA85-453A-A0B2BE3CA7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EA56D9-DA4E-0D50-BAA4-53FE65606B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7AF9F-AC7D-2440-8F75-D6313D43A65B}" type="slidenum">
              <a:rPr lang="en-US" smtClean="0"/>
              <a:t>‹#›</a:t>
            </a:fld>
            <a:endParaRPr lang="en-US"/>
          </a:p>
        </p:txBody>
      </p:sp>
    </p:spTree>
    <p:extLst>
      <p:ext uri="{BB962C8B-B14F-4D97-AF65-F5344CB8AC3E}">
        <p14:creationId xmlns:p14="http://schemas.microsoft.com/office/powerpoint/2010/main" val="1865704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www.jetbrains.com/idea/documentation/"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jetbrains.com/help/idea/installation-guide.html"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hyperlink" Target="https://ubuntu.com/tutorials/command-line-for-beginners#1-overview" TargetMode="External"/><Relationship Id="rId5" Type="http://schemas.openxmlformats.org/officeDocument/2006/relationships/hyperlink" Target="https://tutorials.codebar.io/command-line/introduction/tutorial.html" TargetMode="External"/><Relationship Id="rId4" Type="http://schemas.openxmlformats.org/officeDocument/2006/relationships/hyperlink" Target="https://blogs.umass.edu/Techbytes/2014/11/14/file-navigation-with-windows-command-promp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992767"/>
            <a:ext cx="12192000" cy="2736799"/>
          </a:xfrm>
          <a:prstGeom prst="rect">
            <a:avLst/>
          </a:prstGeom>
          <a:noFill/>
          <a:ln>
            <a:noFill/>
          </a:ln>
        </p:spPr>
        <p:txBody>
          <a:bodyPr spcFirstLastPara="1" vert="horz" wrap="square" lIns="121867" tIns="121867" rIns="121867" bIns="121867" rtlCol="0" anchor="b" anchorCtr="0">
            <a:normAutofit/>
          </a:bodyPr>
          <a:lstStyle/>
          <a:p>
            <a:pPr>
              <a:buSzPts val="4200"/>
            </a:pPr>
            <a:r>
              <a:rPr lang="en-US" sz="5600" dirty="0"/>
              <a:t>Seminar 1. Basic Interaction with Java</a:t>
            </a:r>
            <a:endParaRPr dirty="0"/>
          </a:p>
        </p:txBody>
      </p:sp>
      <p:sp>
        <p:nvSpPr>
          <p:cNvPr id="104" name="Google Shape;104;p2"/>
          <p:cNvSpPr txBox="1">
            <a:spLocks noGrp="1"/>
          </p:cNvSpPr>
          <p:nvPr>
            <p:ph type="body" idx="1"/>
          </p:nvPr>
        </p:nvSpPr>
        <p:spPr>
          <a:xfrm>
            <a:off x="615365" y="3729565"/>
            <a:ext cx="11360803" cy="1304161"/>
          </a:xfrm>
          <a:prstGeom prst="rect">
            <a:avLst/>
          </a:prstGeom>
          <a:noFill/>
          <a:ln>
            <a:noFill/>
          </a:ln>
        </p:spPr>
        <p:txBody>
          <a:bodyPr spcFirstLastPara="1" vert="horz" wrap="square" lIns="121867" tIns="121867" rIns="121867" bIns="121867" rtlCol="0" anchor="t" anchorCtr="0">
            <a:normAutofit lnSpcReduction="10000"/>
          </a:bodyPr>
          <a:lstStyle/>
          <a:p>
            <a:pPr marL="0" indent="0">
              <a:buSzPts val="1819"/>
            </a:pPr>
            <a:r>
              <a:rPr lang="en-US" sz="2425" dirty="0"/>
              <a:t>ECE 318 Programming Principles for Engineers</a:t>
            </a:r>
            <a:endParaRPr dirty="0"/>
          </a:p>
          <a:p>
            <a:pPr marL="0" indent="0">
              <a:buSzPts val="1170"/>
            </a:pPr>
            <a:endParaRPr sz="1560" dirty="0"/>
          </a:p>
          <a:p>
            <a:pPr marL="0" indent="0">
              <a:buSzPts val="1170"/>
            </a:pPr>
            <a:r>
              <a:rPr lang="en-US" sz="1560" dirty="0"/>
              <a:t>Prof. </a:t>
            </a:r>
            <a:r>
              <a:rPr lang="en-US" sz="1560" dirty="0" err="1"/>
              <a:t>Angelos</a:t>
            </a:r>
            <a:r>
              <a:rPr lang="en-US" sz="1560" dirty="0"/>
              <a:t> </a:t>
            </a:r>
            <a:r>
              <a:rPr lang="en-US" sz="1560" dirty="0" err="1"/>
              <a:t>Marnerides</a:t>
            </a:r>
            <a:r>
              <a:rPr lang="en-US" sz="1560" dirty="0"/>
              <a:t> </a:t>
            </a:r>
          </a:p>
          <a:p>
            <a:pPr marL="0" indent="0">
              <a:buSzPts val="1170"/>
            </a:pPr>
            <a:r>
              <a:rPr lang="en-US" sz="1560" dirty="0"/>
              <a:t>Mr. Kostas </a:t>
            </a:r>
            <a:r>
              <a:rPr lang="en-US" sz="1560" dirty="0" err="1"/>
              <a:t>Pashiourtides</a:t>
            </a:r>
            <a:endParaRPr dirty="0"/>
          </a:p>
        </p:txBody>
      </p:sp>
      <p:pic>
        <p:nvPicPr>
          <p:cNvPr id="105" name="Google Shape;105;p2" descr="Google Shape;109;p26"/>
          <p:cNvPicPr preferRelativeResize="0"/>
          <p:nvPr/>
        </p:nvPicPr>
        <p:blipFill rotWithShape="1">
          <a:blip r:embed="rId3">
            <a:alphaModFix/>
          </a:blip>
          <a:srcRect/>
          <a:stretch/>
        </p:blipFill>
        <p:spPr>
          <a:xfrm>
            <a:off x="0" y="5346701"/>
            <a:ext cx="5359400" cy="1511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49"/>
          <p:cNvSpPr txBox="1">
            <a:spLocks noGrp="1"/>
          </p:cNvSpPr>
          <p:nvPr>
            <p:ph type="title"/>
          </p:nvPr>
        </p:nvSpPr>
        <p:spPr>
          <a:xfrm>
            <a:off x="415599" y="593368"/>
            <a:ext cx="11360803" cy="763601"/>
          </a:xfrm>
          <a:prstGeom prst="rect">
            <a:avLst/>
          </a:prstGeom>
          <a:noFill/>
          <a:ln>
            <a:noFill/>
          </a:ln>
        </p:spPr>
        <p:txBody>
          <a:bodyPr spcFirstLastPara="1" vert="horz" wrap="square" lIns="121867" tIns="121867" rIns="121867" bIns="121867" rtlCol="0" anchor="t" anchorCtr="0">
            <a:normAutofit fontScale="90000"/>
          </a:bodyPr>
          <a:lstStyle/>
          <a:p>
            <a:pPr>
              <a:buSzPct val="100000"/>
            </a:pPr>
            <a:r>
              <a:rPr lang="en-US" sz="3584" dirty="0"/>
              <a:t>Hello JAVA</a:t>
            </a:r>
            <a:endParaRPr dirty="0"/>
          </a:p>
        </p:txBody>
      </p:sp>
      <p:sp>
        <p:nvSpPr>
          <p:cNvPr id="498" name="Google Shape;498;p49"/>
          <p:cNvSpPr txBox="1">
            <a:spLocks noGrp="1"/>
          </p:cNvSpPr>
          <p:nvPr>
            <p:ph type="body" idx="1"/>
          </p:nvPr>
        </p:nvSpPr>
        <p:spPr>
          <a:xfrm>
            <a:off x="686599" y="1987900"/>
            <a:ext cx="10818803" cy="4136800"/>
          </a:xfrm>
          <a:prstGeom prst="rect">
            <a:avLst/>
          </a:prstGeom>
          <a:noFill/>
          <a:ln>
            <a:noFill/>
          </a:ln>
        </p:spPr>
        <p:txBody>
          <a:bodyPr spcFirstLastPara="1" vert="horz" wrap="square" lIns="121867" tIns="121867" rIns="121867" bIns="121867" rtlCol="0" anchor="t" anchorCtr="0">
            <a:normAutofit fontScale="77500" lnSpcReduction="20000"/>
          </a:bodyPr>
          <a:lstStyle/>
          <a:p>
            <a:pPr marL="0" marR="253994" indent="253994">
              <a:lnSpc>
                <a:spcPct val="142857"/>
              </a:lnSpc>
              <a:buSzPts val="1000"/>
              <a:buNone/>
            </a:pPr>
            <a:r>
              <a:rPr lang="en-US" sz="1333" i="1">
                <a:solidFill>
                  <a:srgbClr val="999988"/>
                </a:solidFill>
                <a:latin typeface="Courier New"/>
                <a:ea typeface="Courier New"/>
                <a:cs typeface="Courier New"/>
                <a:sym typeface="Courier New"/>
              </a:rPr>
              <a:t>// Java code for printing Hello world!</a:t>
            </a:r>
            <a:br>
              <a:rPr lang="en-US" sz="1333" i="1">
                <a:solidFill>
                  <a:srgbClr val="999988"/>
                </a:solidFill>
                <a:latin typeface="Courier New"/>
                <a:ea typeface="Courier New"/>
                <a:cs typeface="Courier New"/>
                <a:sym typeface="Courier New"/>
              </a:rPr>
            </a:br>
            <a:br>
              <a:rPr lang="en-US" sz="1333" i="1">
                <a:solidFill>
                  <a:srgbClr val="999988"/>
                </a:solidFill>
                <a:latin typeface="Courier New"/>
                <a:ea typeface="Courier New"/>
                <a:cs typeface="Courier New"/>
                <a:sym typeface="Courier New"/>
              </a:rPr>
            </a:br>
            <a:r>
              <a:rPr lang="en-US" b="1" i="0">
                <a:solidFill>
                  <a:srgbClr val="333333"/>
                </a:solidFill>
              </a:rPr>
              <a:t>public</a:t>
            </a:r>
            <a:r>
              <a:rPr lang="en-US" i="0">
                <a:solidFill>
                  <a:srgbClr val="525C65"/>
                </a:solidFill>
              </a:rPr>
              <a:t> </a:t>
            </a:r>
            <a:r>
              <a:rPr lang="en-US" b="1" i="0">
                <a:solidFill>
                  <a:srgbClr val="333333"/>
                </a:solidFill>
              </a:rPr>
              <a:t>class</a:t>
            </a:r>
            <a:r>
              <a:rPr lang="en-US" i="0">
                <a:solidFill>
                  <a:srgbClr val="525C65"/>
                </a:solidFill>
              </a:rPr>
              <a:t> </a:t>
            </a:r>
            <a:r>
              <a:rPr lang="en-US" b="1" i="0">
                <a:solidFill>
                  <a:srgbClr val="445588"/>
                </a:solidFill>
              </a:rPr>
              <a:t>HelloWorld</a:t>
            </a:r>
            <a:r>
              <a:rPr lang="en-US" i="0">
                <a:solidFill>
                  <a:srgbClr val="525C65"/>
                </a:solidFill>
              </a:rPr>
              <a:t> {</a:t>
            </a:r>
            <a:br>
              <a:rPr lang="en-US" i="0">
                <a:solidFill>
                  <a:srgbClr val="525C65"/>
                </a:solidFill>
              </a:rPr>
            </a:br>
            <a:br>
              <a:rPr lang="en-US" i="0">
                <a:solidFill>
                  <a:srgbClr val="525C65"/>
                </a:solidFill>
              </a:rPr>
            </a:br>
            <a:r>
              <a:rPr lang="en-US" i="0">
                <a:solidFill>
                  <a:srgbClr val="525C65"/>
                </a:solidFill>
              </a:rPr>
              <a:t>    </a:t>
            </a:r>
            <a:r>
              <a:rPr lang="en-US" b="1" i="0">
                <a:solidFill>
                  <a:srgbClr val="333333"/>
                </a:solidFill>
              </a:rPr>
              <a:t>public</a:t>
            </a:r>
            <a:r>
              <a:rPr lang="en-US" i="0">
                <a:solidFill>
                  <a:srgbClr val="525C65"/>
                </a:solidFill>
              </a:rPr>
              <a:t> </a:t>
            </a:r>
            <a:r>
              <a:rPr lang="en-US" b="1" i="0">
                <a:solidFill>
                  <a:srgbClr val="333333"/>
                </a:solidFill>
              </a:rPr>
              <a:t>static</a:t>
            </a:r>
            <a:r>
              <a:rPr lang="en-US" i="0">
                <a:solidFill>
                  <a:srgbClr val="525C65"/>
                </a:solidFill>
              </a:rPr>
              <a:t> </a:t>
            </a:r>
            <a:r>
              <a:rPr lang="en-US" b="1" i="0">
                <a:solidFill>
                  <a:srgbClr val="333333"/>
                </a:solidFill>
              </a:rPr>
              <a:t>void</a:t>
            </a:r>
            <a:r>
              <a:rPr lang="en-US" i="0">
                <a:solidFill>
                  <a:srgbClr val="525C65"/>
                </a:solidFill>
              </a:rPr>
              <a:t> </a:t>
            </a:r>
            <a:r>
              <a:rPr lang="en-US" b="1" i="0">
                <a:solidFill>
                  <a:srgbClr val="990000"/>
                </a:solidFill>
              </a:rPr>
              <a:t>main</a:t>
            </a:r>
            <a:r>
              <a:rPr lang="en-US" i="0">
                <a:solidFill>
                  <a:srgbClr val="525C65"/>
                </a:solidFill>
              </a:rPr>
              <a:t>(String[] args) {</a:t>
            </a:r>
            <a:br>
              <a:rPr lang="en-US" i="0">
                <a:solidFill>
                  <a:srgbClr val="525C65"/>
                </a:solidFill>
              </a:rPr>
            </a:br>
            <a:r>
              <a:rPr lang="en-US" i="0">
                <a:solidFill>
                  <a:srgbClr val="525C65"/>
                </a:solidFill>
              </a:rPr>
              <a:t>    </a:t>
            </a:r>
            <a:r>
              <a:rPr lang="en-US" sz="1333" i="1">
                <a:solidFill>
                  <a:srgbClr val="999988"/>
                </a:solidFill>
                <a:latin typeface="Courier New"/>
                <a:ea typeface="Courier New"/>
                <a:cs typeface="Courier New"/>
                <a:sym typeface="Courier New"/>
              </a:rPr>
              <a:t>//write code in here that you want to execute</a:t>
            </a:r>
            <a:br>
              <a:rPr lang="en-US" sz="1333" i="1">
                <a:solidFill>
                  <a:srgbClr val="999988"/>
                </a:solidFill>
                <a:latin typeface="Courier New"/>
                <a:ea typeface="Courier New"/>
                <a:cs typeface="Courier New"/>
                <a:sym typeface="Courier New"/>
              </a:rPr>
            </a:br>
            <a:br>
              <a:rPr lang="en-US" sz="1333" i="1">
                <a:solidFill>
                  <a:srgbClr val="999988"/>
                </a:solidFill>
                <a:latin typeface="Courier New"/>
                <a:ea typeface="Courier New"/>
                <a:cs typeface="Courier New"/>
                <a:sym typeface="Courier New"/>
              </a:rPr>
            </a:br>
            <a:r>
              <a:rPr lang="en-US" i="0">
                <a:solidFill>
                  <a:srgbClr val="525C65"/>
                </a:solidFill>
              </a:rPr>
              <a:t>        System.out.println(</a:t>
            </a:r>
            <a:r>
              <a:rPr lang="en-US" i="0">
                <a:solidFill>
                  <a:srgbClr val="DD1144"/>
                </a:solidFill>
              </a:rPr>
              <a:t>"Hello world!"</a:t>
            </a:r>
            <a:r>
              <a:rPr lang="en-US" i="0">
                <a:solidFill>
                  <a:srgbClr val="525C65"/>
                </a:solidFill>
              </a:rPr>
              <a:t>);</a:t>
            </a:r>
            <a:br>
              <a:rPr lang="en-US" i="0">
                <a:solidFill>
                  <a:srgbClr val="525C65"/>
                </a:solidFill>
              </a:rPr>
            </a:br>
            <a:r>
              <a:rPr lang="en-US" i="0">
                <a:solidFill>
                  <a:srgbClr val="525C65"/>
                </a:solidFill>
              </a:rPr>
              <a:t>    }</a:t>
            </a:r>
            <a:br>
              <a:rPr lang="en-US" i="0">
                <a:solidFill>
                  <a:srgbClr val="525C65"/>
                </a:solidFill>
              </a:rPr>
            </a:br>
            <a:br>
              <a:rPr lang="en-US" i="0">
                <a:solidFill>
                  <a:srgbClr val="525C65"/>
                </a:solidFill>
              </a:rPr>
            </a:br>
            <a:r>
              <a:rPr lang="en-US" i="0">
                <a:solidFill>
                  <a:srgbClr val="525C65"/>
                </a:solidFill>
              </a:rPr>
              <a:t>}</a:t>
            </a:r>
            <a:endParaRPr/>
          </a:p>
        </p:txBody>
      </p:sp>
      <p:sp>
        <p:nvSpPr>
          <p:cNvPr id="499" name="Google Shape;499;p49"/>
          <p:cNvSpPr txBox="1"/>
          <p:nvPr/>
        </p:nvSpPr>
        <p:spPr>
          <a:xfrm>
            <a:off x="3390434" y="5156165"/>
            <a:ext cx="3225201" cy="1108081"/>
          </a:xfrm>
          <a:prstGeom prst="rect">
            <a:avLst/>
          </a:prstGeom>
          <a:noFill/>
          <a:ln>
            <a:noFill/>
          </a:ln>
        </p:spPr>
        <p:txBody>
          <a:bodyPr spcFirstLastPara="1" wrap="square" lIns="121867" tIns="121867" rIns="121867" bIns="121867" anchor="t" anchorCtr="0">
            <a:spAutoFit/>
          </a:bodyPr>
          <a:lstStyle/>
          <a:p>
            <a:pPr>
              <a:buClr>
                <a:srgbClr val="000000"/>
              </a:buClr>
              <a:buSzPts val="1400"/>
            </a:pPr>
            <a:r>
              <a:rPr lang="en-US" sz="1867" b="1">
                <a:solidFill>
                  <a:srgbClr val="000000"/>
                </a:solidFill>
                <a:latin typeface="Arial"/>
                <a:ea typeface="Arial"/>
                <a:cs typeface="Arial"/>
                <a:sym typeface="Arial"/>
              </a:rPr>
              <a:t>The name of the class should be the same with the name of the FILE !!</a:t>
            </a:r>
            <a:endParaRPr sz="2400"/>
          </a:p>
        </p:txBody>
      </p:sp>
      <p:pic>
        <p:nvPicPr>
          <p:cNvPr id="500" name="Google Shape;500;p49" descr="Google Shape;490;p73"/>
          <p:cNvPicPr preferRelativeResize="0"/>
          <p:nvPr/>
        </p:nvPicPr>
        <p:blipFill rotWithShape="1">
          <a:blip r:embed="rId3">
            <a:alphaModFix/>
          </a:blip>
          <a:srcRect/>
          <a:stretch/>
        </p:blipFill>
        <p:spPr>
          <a:xfrm>
            <a:off x="6483697" y="423795"/>
            <a:ext cx="3992735" cy="2918903"/>
          </a:xfrm>
          <a:prstGeom prst="rect">
            <a:avLst/>
          </a:prstGeom>
          <a:noFill/>
          <a:ln>
            <a:noFill/>
          </a:ln>
        </p:spPr>
      </p:pic>
      <p:pic>
        <p:nvPicPr>
          <p:cNvPr id="501" name="Google Shape;501;p49" descr="Google Shape;491;p73"/>
          <p:cNvPicPr preferRelativeResize="0"/>
          <p:nvPr/>
        </p:nvPicPr>
        <p:blipFill rotWithShape="1">
          <a:blip r:embed="rId4">
            <a:alphaModFix/>
          </a:blip>
          <a:srcRect/>
          <a:stretch/>
        </p:blipFill>
        <p:spPr>
          <a:xfrm>
            <a:off x="6615834" y="3173267"/>
            <a:ext cx="5776733" cy="3562735"/>
          </a:xfrm>
          <a:prstGeom prst="rect">
            <a:avLst/>
          </a:prstGeom>
          <a:noFill/>
          <a:ln>
            <a:noFill/>
          </a:ln>
        </p:spPr>
      </p:pic>
      <p:pic>
        <p:nvPicPr>
          <p:cNvPr id="502" name="Google Shape;502;p49" descr="Google Shape;492;p73"/>
          <p:cNvPicPr preferRelativeResize="0"/>
          <p:nvPr/>
        </p:nvPicPr>
        <p:blipFill rotWithShape="1">
          <a:blip r:embed="rId5">
            <a:alphaModFix/>
          </a:blip>
          <a:srcRect/>
          <a:stretch/>
        </p:blipFill>
        <p:spPr>
          <a:xfrm>
            <a:off x="2083399" y="5015063"/>
            <a:ext cx="1387167" cy="1387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1"/>
                                        </p:tgtEl>
                                        <p:attrNameLst>
                                          <p:attrName>style.visibility</p:attrName>
                                        </p:attrNameLst>
                                      </p:cBhvr>
                                      <p:to>
                                        <p:strVal val="visible"/>
                                      </p:to>
                                    </p:set>
                                    <p:animEffect transition="in" filter="fade">
                                      <p:cBhvr>
                                        <p:cTn id="7" dur="1000"/>
                                        <p:tgtEl>
                                          <p:spTgt spid="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50"/>
          <p:cNvSpPr txBox="1">
            <a:spLocks noGrp="1"/>
          </p:cNvSpPr>
          <p:nvPr>
            <p:ph type="title"/>
          </p:nvPr>
        </p:nvSpPr>
        <p:spPr>
          <a:xfrm>
            <a:off x="415599" y="593368"/>
            <a:ext cx="11360803" cy="763601"/>
          </a:xfrm>
          <a:prstGeom prst="rect">
            <a:avLst/>
          </a:prstGeom>
          <a:noFill/>
          <a:ln>
            <a:noFill/>
          </a:ln>
        </p:spPr>
        <p:txBody>
          <a:bodyPr spcFirstLastPara="1" vert="horz" wrap="square" lIns="121867" tIns="121867" rIns="121867" bIns="121867" rtlCol="0" anchor="t" anchorCtr="0">
            <a:normAutofit fontScale="90000"/>
          </a:bodyPr>
          <a:lstStyle/>
          <a:p>
            <a:pPr>
              <a:buSzPct val="100000"/>
            </a:pPr>
            <a:r>
              <a:rPr lang="en-US" sz="3584" dirty="0"/>
              <a:t>Compiling </a:t>
            </a:r>
            <a:endParaRPr dirty="0"/>
          </a:p>
        </p:txBody>
      </p:sp>
      <p:sp>
        <p:nvSpPr>
          <p:cNvPr id="508" name="Google Shape;508;p50"/>
          <p:cNvSpPr txBox="1">
            <a:spLocks noGrp="1"/>
          </p:cNvSpPr>
          <p:nvPr>
            <p:ph type="body" idx="1"/>
          </p:nvPr>
        </p:nvSpPr>
        <p:spPr>
          <a:xfrm>
            <a:off x="767200" y="1536633"/>
            <a:ext cx="11009200" cy="4555200"/>
          </a:xfrm>
          <a:prstGeom prst="rect">
            <a:avLst/>
          </a:prstGeom>
          <a:noFill/>
          <a:ln>
            <a:noFill/>
          </a:ln>
        </p:spPr>
        <p:txBody>
          <a:bodyPr spcFirstLastPara="1" vert="horz" wrap="square" lIns="121867" tIns="121867" rIns="121867" bIns="121867" rtlCol="0" anchor="t" anchorCtr="0">
            <a:normAutofit/>
          </a:bodyPr>
          <a:lstStyle/>
          <a:p>
            <a:pPr marL="0" indent="0">
              <a:buNone/>
            </a:pPr>
            <a:r>
              <a:rPr lang="en-US" sz="2400">
                <a:solidFill>
                  <a:srgbClr val="585858"/>
                </a:solidFill>
                <a:latin typeface="Arial"/>
                <a:ea typeface="Arial"/>
                <a:cs typeface="Arial"/>
                <a:sym typeface="Arial"/>
              </a:rPr>
              <a:t>To compile use </a:t>
            </a:r>
            <a:r>
              <a:rPr lang="en-US" b="1"/>
              <a:t>javac &lt;complete path to file.java&gt;</a:t>
            </a:r>
            <a:endParaRPr/>
          </a:p>
          <a:p>
            <a:pPr marL="0" indent="0">
              <a:spcBef>
                <a:spcPts val="2133"/>
              </a:spcBef>
              <a:buNone/>
            </a:pPr>
            <a:r>
              <a:rPr lang="en-US" b="1"/>
              <a:t>\</a:t>
            </a:r>
            <a:endParaRPr/>
          </a:p>
          <a:p>
            <a:pPr marL="0" indent="0">
              <a:spcBef>
                <a:spcPts val="2133"/>
              </a:spcBef>
              <a:buNone/>
            </a:pPr>
            <a:r>
              <a:rPr lang="en-US" sz="2400">
                <a:solidFill>
                  <a:srgbClr val="585858"/>
                </a:solidFill>
                <a:latin typeface="Arial"/>
                <a:ea typeface="Arial"/>
                <a:cs typeface="Arial"/>
                <a:sym typeface="Arial"/>
              </a:rPr>
              <a:t> If the compiling was successful, a file.class will be created</a:t>
            </a:r>
            <a:endParaRPr/>
          </a:p>
        </p:txBody>
      </p:sp>
      <p:pic>
        <p:nvPicPr>
          <p:cNvPr id="509" name="Google Shape;509;p50" descr="Google Shape;499;p74"/>
          <p:cNvPicPr preferRelativeResize="0"/>
          <p:nvPr/>
        </p:nvPicPr>
        <p:blipFill rotWithShape="1">
          <a:blip r:embed="rId3">
            <a:alphaModFix/>
          </a:blip>
          <a:srcRect r="7018"/>
          <a:stretch/>
        </p:blipFill>
        <p:spPr>
          <a:xfrm>
            <a:off x="822232" y="2101000"/>
            <a:ext cx="11278136" cy="899635"/>
          </a:xfrm>
          <a:prstGeom prst="rect">
            <a:avLst/>
          </a:prstGeom>
          <a:noFill/>
          <a:ln>
            <a:noFill/>
          </a:ln>
        </p:spPr>
      </p:pic>
      <p:pic>
        <p:nvPicPr>
          <p:cNvPr id="510" name="Google Shape;510;p50" descr="Google Shape;500;p74"/>
          <p:cNvPicPr preferRelativeResize="0"/>
          <p:nvPr/>
        </p:nvPicPr>
        <p:blipFill rotWithShape="1">
          <a:blip r:embed="rId4">
            <a:alphaModFix/>
          </a:blip>
          <a:srcRect/>
          <a:stretch/>
        </p:blipFill>
        <p:spPr>
          <a:xfrm>
            <a:off x="3973900" y="3486234"/>
            <a:ext cx="6350835" cy="316093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0"/>
                                        </p:tgtEl>
                                        <p:attrNameLst>
                                          <p:attrName>style.visibility</p:attrName>
                                        </p:attrNameLst>
                                      </p:cBhvr>
                                      <p:to>
                                        <p:strVal val="visible"/>
                                      </p:to>
                                    </p:set>
                                    <p:animEffect transition="in" filter="fade">
                                      <p:cBhvr>
                                        <p:cTn id="7" dur="1000"/>
                                        <p:tgtEl>
                                          <p:spTgt spid="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52"/>
          <p:cNvSpPr txBox="1">
            <a:spLocks noGrp="1"/>
          </p:cNvSpPr>
          <p:nvPr>
            <p:ph type="title"/>
          </p:nvPr>
        </p:nvSpPr>
        <p:spPr>
          <a:xfrm>
            <a:off x="415599" y="593368"/>
            <a:ext cx="11360803" cy="763601"/>
          </a:xfrm>
          <a:prstGeom prst="rect">
            <a:avLst/>
          </a:prstGeom>
          <a:noFill/>
          <a:ln>
            <a:noFill/>
          </a:ln>
        </p:spPr>
        <p:txBody>
          <a:bodyPr spcFirstLastPara="1" vert="horz" wrap="square" lIns="121867" tIns="121867" rIns="121867" bIns="121867" rtlCol="0" anchor="t" anchorCtr="0">
            <a:normAutofit fontScale="90000"/>
          </a:bodyPr>
          <a:lstStyle/>
          <a:p>
            <a:pPr>
              <a:buSzPct val="100000"/>
            </a:pPr>
            <a:r>
              <a:rPr lang="en-US" sz="3584" dirty="0"/>
              <a:t>Running </a:t>
            </a:r>
            <a:endParaRPr dirty="0"/>
          </a:p>
        </p:txBody>
      </p:sp>
      <p:sp>
        <p:nvSpPr>
          <p:cNvPr id="523" name="Google Shape;523;p52"/>
          <p:cNvSpPr txBox="1">
            <a:spLocks noGrp="1"/>
          </p:cNvSpPr>
          <p:nvPr>
            <p:ph type="body" idx="1"/>
          </p:nvPr>
        </p:nvSpPr>
        <p:spPr>
          <a:xfrm>
            <a:off x="767200" y="1536633"/>
            <a:ext cx="11009200" cy="4555200"/>
          </a:xfrm>
          <a:prstGeom prst="rect">
            <a:avLst/>
          </a:prstGeom>
          <a:noFill/>
          <a:ln>
            <a:noFill/>
          </a:ln>
        </p:spPr>
        <p:txBody>
          <a:bodyPr spcFirstLastPara="1" vert="horz" wrap="square" lIns="121867" tIns="121867" rIns="121867" bIns="121867" rtlCol="0" anchor="t" anchorCtr="0">
            <a:normAutofit/>
          </a:bodyPr>
          <a:lstStyle/>
          <a:p>
            <a:pPr marL="0" indent="0">
              <a:lnSpc>
                <a:spcPct val="100000"/>
              </a:lnSpc>
              <a:buSzPts val="1400"/>
              <a:buNone/>
            </a:pPr>
            <a:endParaRPr sz="1867"/>
          </a:p>
          <a:p>
            <a:pPr marL="0" indent="0">
              <a:lnSpc>
                <a:spcPct val="100000"/>
              </a:lnSpc>
              <a:buSzPts val="1400"/>
              <a:buNone/>
            </a:pPr>
            <a:r>
              <a:rPr lang="en-US" sz="1867" b="1"/>
              <a:t>cd </a:t>
            </a:r>
            <a:r>
              <a:rPr lang="en-US" b="0"/>
              <a:t>to the directory where you saved the HelloWorld.java file</a:t>
            </a:r>
            <a:endParaRPr/>
          </a:p>
          <a:p>
            <a:pPr marL="0" indent="0">
              <a:lnSpc>
                <a:spcPct val="100000"/>
              </a:lnSpc>
              <a:buSzPts val="1400"/>
              <a:buNone/>
            </a:pPr>
            <a:endParaRPr sz="1867"/>
          </a:p>
          <a:p>
            <a:pPr marL="0" indent="0">
              <a:lnSpc>
                <a:spcPct val="100000"/>
              </a:lnSpc>
              <a:buSzPts val="1400"/>
              <a:buNone/>
            </a:pPr>
            <a:endParaRPr sz="1867"/>
          </a:p>
          <a:p>
            <a:pPr marL="0" indent="0">
              <a:lnSpc>
                <a:spcPct val="100000"/>
              </a:lnSpc>
              <a:buSzPts val="1400"/>
              <a:buNone/>
            </a:pPr>
            <a:r>
              <a:rPr lang="en-US" sz="1867"/>
              <a:t>To run the program:</a:t>
            </a:r>
            <a:endParaRPr/>
          </a:p>
          <a:p>
            <a:pPr marL="0" indent="0">
              <a:spcBef>
                <a:spcPts val="2133"/>
              </a:spcBef>
              <a:buSzPts val="1400"/>
              <a:buNone/>
            </a:pPr>
            <a:r>
              <a:rPr lang="en-US" sz="1867" b="1"/>
              <a:t>java </a:t>
            </a:r>
            <a:r>
              <a:rPr lang="en-US" b="0"/>
              <a:t>HelloWorld</a:t>
            </a:r>
            <a:endParaRPr/>
          </a:p>
        </p:txBody>
      </p:sp>
      <p:pic>
        <p:nvPicPr>
          <p:cNvPr id="524" name="Google Shape;524;p52" descr="Google Shape;514;p76"/>
          <p:cNvPicPr preferRelativeResize="0"/>
          <p:nvPr/>
        </p:nvPicPr>
        <p:blipFill rotWithShape="1">
          <a:blip r:embed="rId3">
            <a:alphaModFix/>
          </a:blip>
          <a:srcRect/>
          <a:stretch/>
        </p:blipFill>
        <p:spPr>
          <a:xfrm>
            <a:off x="890083" y="3873216"/>
            <a:ext cx="7175501" cy="15113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53"/>
          <p:cNvSpPr txBox="1">
            <a:spLocks noGrp="1"/>
          </p:cNvSpPr>
          <p:nvPr>
            <p:ph type="title"/>
          </p:nvPr>
        </p:nvSpPr>
        <p:spPr>
          <a:xfrm>
            <a:off x="415599" y="593368"/>
            <a:ext cx="11360803" cy="763601"/>
          </a:xfrm>
          <a:prstGeom prst="rect">
            <a:avLst/>
          </a:prstGeom>
          <a:noFill/>
          <a:ln>
            <a:noFill/>
          </a:ln>
        </p:spPr>
        <p:txBody>
          <a:bodyPr spcFirstLastPara="1" vert="horz" wrap="square" lIns="121867" tIns="121867" rIns="121867" bIns="121867" rtlCol="0" anchor="t" anchorCtr="0">
            <a:normAutofit fontScale="90000"/>
          </a:bodyPr>
          <a:lstStyle/>
          <a:p>
            <a:pPr>
              <a:buSzPct val="100000"/>
            </a:pPr>
            <a:r>
              <a:rPr lang="en-US" sz="3584" dirty="0"/>
              <a:t>IntelliJ IDEA</a:t>
            </a:r>
            <a:endParaRPr dirty="0"/>
          </a:p>
        </p:txBody>
      </p:sp>
      <p:sp>
        <p:nvSpPr>
          <p:cNvPr id="530" name="Google Shape;530;p53"/>
          <p:cNvSpPr txBox="1">
            <a:spLocks noGrp="1"/>
          </p:cNvSpPr>
          <p:nvPr>
            <p:ph type="body" idx="1"/>
          </p:nvPr>
        </p:nvSpPr>
        <p:spPr>
          <a:xfrm>
            <a:off x="767199" y="1536632"/>
            <a:ext cx="6914403" cy="3123203"/>
          </a:xfrm>
          <a:prstGeom prst="rect">
            <a:avLst/>
          </a:prstGeom>
          <a:noFill/>
          <a:ln>
            <a:noFill/>
          </a:ln>
        </p:spPr>
        <p:txBody>
          <a:bodyPr spcFirstLastPara="1" vert="horz" wrap="square" lIns="121867" tIns="121867" rIns="121867" bIns="121867" rtlCol="0" anchor="t" anchorCtr="0">
            <a:normAutofit fontScale="92500"/>
          </a:bodyPr>
          <a:lstStyle/>
          <a:p>
            <a:pPr marL="0" indent="0">
              <a:buNone/>
            </a:pPr>
            <a:r>
              <a:rPr lang="en-US">
                <a:solidFill>
                  <a:srgbClr val="222222"/>
                </a:solidFill>
              </a:rPr>
              <a:t>Developed by  </a:t>
            </a:r>
            <a:endParaRPr/>
          </a:p>
          <a:p>
            <a:pPr marL="0" indent="0">
              <a:spcBef>
                <a:spcPts val="2133"/>
              </a:spcBef>
              <a:buNone/>
            </a:pPr>
            <a:r>
              <a:rPr lang="en-US">
                <a:solidFill>
                  <a:srgbClr val="222222"/>
                </a:solidFill>
              </a:rPr>
              <a:t>first version released in January 2001</a:t>
            </a:r>
            <a:endParaRPr/>
          </a:p>
          <a:p>
            <a:pPr marL="0" indent="0">
              <a:spcBef>
                <a:spcPts val="2133"/>
              </a:spcBef>
              <a:buNone/>
            </a:pPr>
            <a:r>
              <a:rPr lang="en-US">
                <a:solidFill>
                  <a:srgbClr val="222222"/>
                </a:solidFill>
              </a:rPr>
              <a:t>Available for Windows, macOS, Linux</a:t>
            </a:r>
            <a:endParaRPr/>
          </a:p>
          <a:p>
            <a:pPr marL="0" indent="0">
              <a:spcBef>
                <a:spcPts val="2133"/>
              </a:spcBef>
              <a:buNone/>
            </a:pPr>
            <a:r>
              <a:rPr lang="en-US" u="sng">
                <a:solidFill>
                  <a:schemeClr val="hlink"/>
                </a:solidFill>
                <a:hlinkClick r:id="rId3"/>
              </a:rPr>
              <a:t>https://www.jetbrains.com/idea/documentation/</a:t>
            </a:r>
            <a:r>
              <a:rPr lang="en-US" u="none">
                <a:solidFill>
                  <a:srgbClr val="222222"/>
                </a:solidFill>
              </a:rPr>
              <a:t> </a:t>
            </a:r>
            <a:endParaRPr/>
          </a:p>
        </p:txBody>
      </p:sp>
      <p:pic>
        <p:nvPicPr>
          <p:cNvPr id="531" name="Google Shape;531;p53" descr="Google Shape;521;p77"/>
          <p:cNvPicPr preferRelativeResize="0"/>
          <p:nvPr/>
        </p:nvPicPr>
        <p:blipFill rotWithShape="1">
          <a:blip r:embed="rId4">
            <a:alphaModFix/>
          </a:blip>
          <a:srcRect/>
          <a:stretch/>
        </p:blipFill>
        <p:spPr>
          <a:xfrm>
            <a:off x="4425232" y="1069366"/>
            <a:ext cx="1137235" cy="1137233"/>
          </a:xfrm>
          <a:prstGeom prst="rect">
            <a:avLst/>
          </a:prstGeom>
          <a:noFill/>
          <a:ln>
            <a:noFill/>
          </a:ln>
        </p:spPr>
      </p:pic>
      <p:pic>
        <p:nvPicPr>
          <p:cNvPr id="532" name="Google Shape;532;p53" descr="Google Shape;522;p77"/>
          <p:cNvPicPr preferRelativeResize="0"/>
          <p:nvPr/>
        </p:nvPicPr>
        <p:blipFill rotWithShape="1">
          <a:blip r:embed="rId5">
            <a:alphaModFix/>
          </a:blip>
          <a:srcRect/>
          <a:stretch/>
        </p:blipFill>
        <p:spPr>
          <a:xfrm>
            <a:off x="9124851" y="122583"/>
            <a:ext cx="2857501" cy="2857501"/>
          </a:xfrm>
          <a:prstGeom prst="rect">
            <a:avLst/>
          </a:prstGeom>
          <a:noFill/>
          <a:ln>
            <a:noFill/>
          </a:ln>
        </p:spPr>
      </p:pic>
      <p:pic>
        <p:nvPicPr>
          <p:cNvPr id="533" name="Google Shape;533;p53" descr="Google Shape;523;p77"/>
          <p:cNvPicPr preferRelativeResize="0"/>
          <p:nvPr/>
        </p:nvPicPr>
        <p:blipFill rotWithShape="1">
          <a:blip r:embed="rId6">
            <a:alphaModFix/>
          </a:blip>
          <a:srcRect/>
          <a:stretch/>
        </p:blipFill>
        <p:spPr>
          <a:xfrm>
            <a:off x="7681599" y="3222650"/>
            <a:ext cx="4104000" cy="34089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54"/>
          <p:cNvSpPr txBox="1">
            <a:spLocks noGrp="1"/>
          </p:cNvSpPr>
          <p:nvPr>
            <p:ph type="title"/>
          </p:nvPr>
        </p:nvSpPr>
        <p:spPr>
          <a:xfrm>
            <a:off x="415599" y="593368"/>
            <a:ext cx="11360803" cy="763601"/>
          </a:xfrm>
          <a:prstGeom prst="rect">
            <a:avLst/>
          </a:prstGeom>
          <a:noFill/>
          <a:ln>
            <a:noFill/>
          </a:ln>
        </p:spPr>
        <p:txBody>
          <a:bodyPr spcFirstLastPara="1" vert="horz" wrap="square" lIns="121867" tIns="121867" rIns="121867" bIns="121867" rtlCol="0" anchor="t" anchorCtr="0">
            <a:normAutofit fontScale="90000"/>
          </a:bodyPr>
          <a:lstStyle/>
          <a:p>
            <a:pPr>
              <a:buSzPct val="100000"/>
            </a:pPr>
            <a:r>
              <a:rPr lang="en-US" sz="3584" dirty="0"/>
              <a:t>“Hello World” with IntelliJ IDEA</a:t>
            </a:r>
            <a:endParaRPr dirty="0"/>
          </a:p>
        </p:txBody>
      </p:sp>
      <p:sp>
        <p:nvSpPr>
          <p:cNvPr id="539" name="Google Shape;539;p54"/>
          <p:cNvSpPr txBox="1">
            <a:spLocks noGrp="1"/>
          </p:cNvSpPr>
          <p:nvPr>
            <p:ph type="body" idx="1"/>
          </p:nvPr>
        </p:nvSpPr>
        <p:spPr>
          <a:xfrm>
            <a:off x="767200" y="1536633"/>
            <a:ext cx="11009200" cy="4555200"/>
          </a:xfrm>
          <a:prstGeom prst="rect">
            <a:avLst/>
          </a:prstGeom>
          <a:noFill/>
          <a:ln>
            <a:noFill/>
          </a:ln>
        </p:spPr>
        <p:txBody>
          <a:bodyPr spcFirstLastPara="1" vert="horz" wrap="square" lIns="121867" tIns="121867" rIns="121867" bIns="121867" rtlCol="0" anchor="t" anchorCtr="0">
            <a:normAutofit/>
          </a:bodyPr>
          <a:lstStyle/>
          <a:p>
            <a:pPr marL="0" indent="0">
              <a:buNone/>
            </a:pPr>
            <a:r>
              <a:rPr lang="en-US" sz="2400">
                <a:solidFill>
                  <a:srgbClr val="585858"/>
                </a:solidFill>
                <a:latin typeface="Arial"/>
                <a:ea typeface="Arial"/>
                <a:cs typeface="Arial"/>
                <a:sym typeface="Arial"/>
              </a:rPr>
              <a:t>Create a new project</a:t>
            </a:r>
            <a:endParaRPr/>
          </a:p>
        </p:txBody>
      </p:sp>
      <p:pic>
        <p:nvPicPr>
          <p:cNvPr id="540" name="Google Shape;540;p54" descr="Google Shape;530;p78"/>
          <p:cNvPicPr preferRelativeResize="0"/>
          <p:nvPr/>
        </p:nvPicPr>
        <p:blipFill rotWithShape="1">
          <a:blip r:embed="rId3">
            <a:alphaModFix/>
          </a:blip>
          <a:srcRect/>
          <a:stretch/>
        </p:blipFill>
        <p:spPr>
          <a:xfrm>
            <a:off x="2403865" y="2439865"/>
            <a:ext cx="6179633" cy="365196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55"/>
          <p:cNvSpPr txBox="1">
            <a:spLocks noGrp="1"/>
          </p:cNvSpPr>
          <p:nvPr>
            <p:ph type="title"/>
          </p:nvPr>
        </p:nvSpPr>
        <p:spPr>
          <a:xfrm>
            <a:off x="415599" y="593368"/>
            <a:ext cx="11360803" cy="763601"/>
          </a:xfrm>
          <a:prstGeom prst="rect">
            <a:avLst/>
          </a:prstGeom>
          <a:noFill/>
          <a:ln>
            <a:noFill/>
          </a:ln>
        </p:spPr>
        <p:txBody>
          <a:bodyPr spcFirstLastPara="1" vert="horz" wrap="square" lIns="121867" tIns="121867" rIns="121867" bIns="121867" rtlCol="0" anchor="t" anchorCtr="0">
            <a:normAutofit fontScale="90000"/>
          </a:bodyPr>
          <a:lstStyle/>
          <a:p>
            <a:pPr>
              <a:buSzPct val="100000"/>
            </a:pPr>
            <a:r>
              <a:rPr lang="en-US" sz="3584" dirty="0"/>
              <a:t>Select the Java SDK</a:t>
            </a:r>
            <a:endParaRPr dirty="0"/>
          </a:p>
        </p:txBody>
      </p:sp>
      <p:sp>
        <p:nvSpPr>
          <p:cNvPr id="546" name="Google Shape;546;p55"/>
          <p:cNvSpPr txBox="1">
            <a:spLocks noGrp="1"/>
          </p:cNvSpPr>
          <p:nvPr>
            <p:ph type="body" idx="1"/>
          </p:nvPr>
        </p:nvSpPr>
        <p:spPr>
          <a:xfrm>
            <a:off x="961133" y="1536633"/>
            <a:ext cx="11009200" cy="4555200"/>
          </a:xfrm>
          <a:prstGeom prst="rect">
            <a:avLst/>
          </a:prstGeom>
          <a:noFill/>
          <a:ln>
            <a:noFill/>
          </a:ln>
        </p:spPr>
        <p:txBody>
          <a:bodyPr spcFirstLastPara="1" vert="horz" wrap="square" lIns="121867" tIns="121867" rIns="121867" bIns="121867" rtlCol="0" anchor="t" anchorCtr="0">
            <a:normAutofit/>
          </a:bodyPr>
          <a:lstStyle/>
          <a:p>
            <a:pPr marL="0" indent="0">
              <a:buNone/>
            </a:pPr>
            <a:endParaRPr/>
          </a:p>
          <a:p>
            <a:pPr marL="0" indent="0">
              <a:spcBef>
                <a:spcPts val="2133"/>
              </a:spcBef>
              <a:buNone/>
            </a:pPr>
            <a:endParaRPr/>
          </a:p>
          <a:p>
            <a:pPr marL="0" indent="0">
              <a:spcBef>
                <a:spcPts val="2133"/>
              </a:spcBef>
              <a:buNone/>
            </a:pPr>
            <a:r>
              <a:rPr lang="en-US" sz="2400">
                <a:solidFill>
                  <a:srgbClr val="585858"/>
                </a:solidFill>
                <a:latin typeface="Arial"/>
                <a:ea typeface="Arial"/>
                <a:cs typeface="Arial"/>
                <a:sym typeface="Arial"/>
              </a:rPr>
              <a:t>The sdk is at</a:t>
            </a:r>
            <a:endParaRPr/>
          </a:p>
          <a:p>
            <a:pPr marL="0" indent="0">
              <a:spcBef>
                <a:spcPts val="2133"/>
              </a:spcBef>
              <a:buNone/>
            </a:pPr>
            <a:r>
              <a:rPr lang="en-US" b="1"/>
              <a:t>C:/ProgramFiles/Java/</a:t>
            </a:r>
            <a:endParaRPr/>
          </a:p>
          <a:p>
            <a:pPr marL="0" indent="0">
              <a:spcBef>
                <a:spcPts val="2133"/>
              </a:spcBef>
              <a:buNone/>
            </a:pPr>
            <a:r>
              <a:rPr lang="en-US" sz="2400">
                <a:solidFill>
                  <a:srgbClr val="585858"/>
                </a:solidFill>
                <a:latin typeface="Arial"/>
                <a:ea typeface="Arial"/>
                <a:cs typeface="Arial"/>
                <a:sym typeface="Arial"/>
              </a:rPr>
              <a:t> choose jdk 1.8</a:t>
            </a:r>
            <a:endParaRPr/>
          </a:p>
        </p:txBody>
      </p:sp>
      <p:pic>
        <p:nvPicPr>
          <p:cNvPr id="547" name="Google Shape;547;p55" descr="Google Shape;537;p79"/>
          <p:cNvPicPr preferRelativeResize="0"/>
          <p:nvPr/>
        </p:nvPicPr>
        <p:blipFill rotWithShape="1">
          <a:blip r:embed="rId3">
            <a:alphaModFix/>
          </a:blip>
          <a:srcRect/>
          <a:stretch/>
        </p:blipFill>
        <p:spPr>
          <a:xfrm>
            <a:off x="961133" y="1639099"/>
            <a:ext cx="9103927" cy="359768"/>
          </a:xfrm>
          <a:prstGeom prst="rect">
            <a:avLst/>
          </a:prstGeom>
          <a:noFill/>
          <a:ln>
            <a:noFill/>
          </a:ln>
        </p:spPr>
      </p:pic>
      <p:pic>
        <p:nvPicPr>
          <p:cNvPr id="548" name="Google Shape;548;p55" descr="Google Shape;538;p79"/>
          <p:cNvPicPr preferRelativeResize="0"/>
          <p:nvPr/>
        </p:nvPicPr>
        <p:blipFill rotWithShape="1">
          <a:blip r:embed="rId4">
            <a:alphaModFix/>
          </a:blip>
          <a:srcRect/>
          <a:stretch/>
        </p:blipFill>
        <p:spPr>
          <a:xfrm>
            <a:off x="5316699" y="2389299"/>
            <a:ext cx="6285900" cy="413563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56"/>
          <p:cNvSpPr txBox="1">
            <a:spLocks noGrp="1"/>
          </p:cNvSpPr>
          <p:nvPr>
            <p:ph type="title"/>
          </p:nvPr>
        </p:nvSpPr>
        <p:spPr>
          <a:xfrm>
            <a:off x="415599" y="593368"/>
            <a:ext cx="11360803" cy="763601"/>
          </a:xfrm>
          <a:prstGeom prst="rect">
            <a:avLst/>
          </a:prstGeom>
          <a:noFill/>
          <a:ln>
            <a:noFill/>
          </a:ln>
        </p:spPr>
        <p:txBody>
          <a:bodyPr spcFirstLastPara="1" vert="horz" wrap="square" lIns="121867" tIns="121867" rIns="121867" bIns="121867" rtlCol="0" anchor="t" anchorCtr="0">
            <a:normAutofit fontScale="90000"/>
          </a:bodyPr>
          <a:lstStyle/>
          <a:p>
            <a:pPr>
              <a:buSzPct val="100000"/>
            </a:pPr>
            <a:r>
              <a:rPr lang="en-US" sz="3584" dirty="0"/>
              <a:t>Select Command Line App Template</a:t>
            </a:r>
            <a:endParaRPr dirty="0"/>
          </a:p>
        </p:txBody>
      </p:sp>
      <p:sp>
        <p:nvSpPr>
          <p:cNvPr id="554" name="Google Shape;554;p56"/>
          <p:cNvSpPr txBox="1">
            <a:spLocks noGrp="1"/>
          </p:cNvSpPr>
          <p:nvPr>
            <p:ph type="body" idx="1"/>
          </p:nvPr>
        </p:nvSpPr>
        <p:spPr>
          <a:xfrm>
            <a:off x="767200" y="1536633"/>
            <a:ext cx="11009200" cy="4555200"/>
          </a:xfrm>
          <a:prstGeom prst="rect">
            <a:avLst/>
          </a:prstGeom>
          <a:noFill/>
          <a:ln>
            <a:noFill/>
          </a:ln>
        </p:spPr>
        <p:txBody>
          <a:bodyPr spcFirstLastPara="1" vert="horz" wrap="square" lIns="121867" tIns="121867" rIns="121867" bIns="121867" rtlCol="0" anchor="t" anchorCtr="0">
            <a:normAutofit/>
          </a:bodyPr>
          <a:lstStyle/>
          <a:p>
            <a:pPr marL="0" indent="0">
              <a:buNone/>
            </a:pPr>
            <a:endParaRPr/>
          </a:p>
        </p:txBody>
      </p:sp>
      <p:pic>
        <p:nvPicPr>
          <p:cNvPr id="555" name="Google Shape;555;p56" descr="Google Shape;545;p80"/>
          <p:cNvPicPr preferRelativeResize="0"/>
          <p:nvPr/>
        </p:nvPicPr>
        <p:blipFill rotWithShape="1">
          <a:blip r:embed="rId3">
            <a:alphaModFix/>
          </a:blip>
          <a:srcRect/>
          <a:stretch/>
        </p:blipFill>
        <p:spPr>
          <a:xfrm>
            <a:off x="3313401" y="1646734"/>
            <a:ext cx="7644332" cy="500996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57"/>
          <p:cNvSpPr txBox="1">
            <a:spLocks noGrp="1"/>
          </p:cNvSpPr>
          <p:nvPr>
            <p:ph type="title"/>
          </p:nvPr>
        </p:nvSpPr>
        <p:spPr>
          <a:xfrm>
            <a:off x="415599" y="593368"/>
            <a:ext cx="11360803" cy="763601"/>
          </a:xfrm>
          <a:prstGeom prst="rect">
            <a:avLst/>
          </a:prstGeom>
          <a:noFill/>
          <a:ln>
            <a:noFill/>
          </a:ln>
        </p:spPr>
        <p:txBody>
          <a:bodyPr spcFirstLastPara="1" vert="horz" wrap="square" lIns="121867" tIns="121867" rIns="121867" bIns="121867" rtlCol="0" anchor="t" anchorCtr="0">
            <a:normAutofit fontScale="90000"/>
          </a:bodyPr>
          <a:lstStyle/>
          <a:p>
            <a:pPr>
              <a:buSzPct val="100000"/>
            </a:pPr>
            <a:r>
              <a:rPr lang="en-US" sz="3584" dirty="0"/>
              <a:t>Name Your Project</a:t>
            </a:r>
            <a:endParaRPr dirty="0"/>
          </a:p>
        </p:txBody>
      </p:sp>
      <p:sp>
        <p:nvSpPr>
          <p:cNvPr id="561" name="Google Shape;561;p57"/>
          <p:cNvSpPr txBox="1">
            <a:spLocks noGrp="1"/>
          </p:cNvSpPr>
          <p:nvPr>
            <p:ph type="body" idx="1"/>
          </p:nvPr>
        </p:nvSpPr>
        <p:spPr>
          <a:xfrm>
            <a:off x="767200" y="1536633"/>
            <a:ext cx="11009200" cy="4555200"/>
          </a:xfrm>
          <a:prstGeom prst="rect">
            <a:avLst/>
          </a:prstGeom>
          <a:noFill/>
          <a:ln>
            <a:noFill/>
          </a:ln>
        </p:spPr>
        <p:txBody>
          <a:bodyPr spcFirstLastPara="1" vert="horz" wrap="square" lIns="121867" tIns="121867" rIns="121867" bIns="121867" rtlCol="0" anchor="t" anchorCtr="0">
            <a:normAutofit/>
          </a:bodyPr>
          <a:lstStyle/>
          <a:p>
            <a:pPr marL="0" indent="0">
              <a:buNone/>
            </a:pPr>
            <a:endParaRPr/>
          </a:p>
        </p:txBody>
      </p:sp>
      <p:pic>
        <p:nvPicPr>
          <p:cNvPr id="562" name="Google Shape;562;p57" descr="Google Shape;552;p81"/>
          <p:cNvPicPr preferRelativeResize="0"/>
          <p:nvPr/>
        </p:nvPicPr>
        <p:blipFill rotWithShape="1">
          <a:blip r:embed="rId3">
            <a:alphaModFix/>
          </a:blip>
          <a:srcRect/>
          <a:stretch/>
        </p:blipFill>
        <p:spPr>
          <a:xfrm>
            <a:off x="3530866" y="1536633"/>
            <a:ext cx="7578501" cy="495126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8"/>
          <p:cNvSpPr txBox="1">
            <a:spLocks noGrp="1"/>
          </p:cNvSpPr>
          <p:nvPr>
            <p:ph type="title"/>
          </p:nvPr>
        </p:nvSpPr>
        <p:spPr>
          <a:xfrm>
            <a:off x="415599" y="593368"/>
            <a:ext cx="11360803" cy="763601"/>
          </a:xfrm>
          <a:prstGeom prst="rect">
            <a:avLst/>
          </a:prstGeom>
          <a:noFill/>
          <a:ln>
            <a:noFill/>
          </a:ln>
        </p:spPr>
        <p:txBody>
          <a:bodyPr spcFirstLastPara="1" vert="horz" wrap="square" lIns="121867" tIns="121867" rIns="121867" bIns="121867" rtlCol="0" anchor="t" anchorCtr="0">
            <a:normAutofit fontScale="90000"/>
          </a:bodyPr>
          <a:lstStyle/>
          <a:p>
            <a:pPr>
              <a:buSzPct val="100000"/>
            </a:pPr>
            <a:r>
              <a:rPr lang="en-US" sz="3584" dirty="0"/>
              <a:t>The IntelliJ Environment</a:t>
            </a:r>
            <a:endParaRPr dirty="0"/>
          </a:p>
        </p:txBody>
      </p:sp>
      <p:sp>
        <p:nvSpPr>
          <p:cNvPr id="568" name="Google Shape;568;p58"/>
          <p:cNvSpPr txBox="1">
            <a:spLocks noGrp="1"/>
          </p:cNvSpPr>
          <p:nvPr>
            <p:ph type="body" idx="1"/>
          </p:nvPr>
        </p:nvSpPr>
        <p:spPr>
          <a:xfrm>
            <a:off x="767200" y="1536633"/>
            <a:ext cx="11009200" cy="4555200"/>
          </a:xfrm>
          <a:prstGeom prst="rect">
            <a:avLst/>
          </a:prstGeom>
          <a:noFill/>
          <a:ln>
            <a:noFill/>
          </a:ln>
        </p:spPr>
        <p:txBody>
          <a:bodyPr spcFirstLastPara="1" vert="horz" wrap="square" lIns="121867" tIns="121867" rIns="121867" bIns="121867" rtlCol="0" anchor="t" anchorCtr="0">
            <a:normAutofit/>
          </a:bodyPr>
          <a:lstStyle/>
          <a:p>
            <a:pPr marL="0" indent="0">
              <a:buNone/>
            </a:pPr>
            <a:endParaRPr/>
          </a:p>
        </p:txBody>
      </p:sp>
      <p:pic>
        <p:nvPicPr>
          <p:cNvPr id="569" name="Google Shape;569;p58" descr="Google Shape;559;p82"/>
          <p:cNvPicPr preferRelativeResize="0"/>
          <p:nvPr/>
        </p:nvPicPr>
        <p:blipFill rotWithShape="1">
          <a:blip r:embed="rId3">
            <a:alphaModFix/>
          </a:blip>
          <a:srcRect/>
          <a:stretch/>
        </p:blipFill>
        <p:spPr>
          <a:xfrm>
            <a:off x="767200" y="2220535"/>
            <a:ext cx="10359472" cy="2416935"/>
          </a:xfrm>
          <a:prstGeom prst="rect">
            <a:avLst/>
          </a:prstGeom>
          <a:noFill/>
          <a:ln>
            <a:noFill/>
          </a:ln>
        </p:spPr>
      </p:pic>
      <p:grpSp>
        <p:nvGrpSpPr>
          <p:cNvPr id="570" name="Google Shape;570;p58"/>
          <p:cNvGrpSpPr/>
          <p:nvPr/>
        </p:nvGrpSpPr>
        <p:grpSpPr>
          <a:xfrm>
            <a:off x="2036908" y="4538534"/>
            <a:ext cx="2857328" cy="1980501"/>
            <a:chOff x="0" y="0"/>
            <a:chExt cx="2142994" cy="1485375"/>
          </a:xfrm>
        </p:grpSpPr>
        <p:sp>
          <p:nvSpPr>
            <p:cNvPr id="571" name="Google Shape;571;p58"/>
            <p:cNvSpPr/>
            <p:nvPr/>
          </p:nvSpPr>
          <p:spPr>
            <a:xfrm>
              <a:off x="0" y="0"/>
              <a:ext cx="2142994" cy="1485375"/>
            </a:xfrm>
            <a:custGeom>
              <a:avLst/>
              <a:gdLst/>
              <a:ahLst/>
              <a:cxnLst/>
              <a:rect l="l" t="t" r="r" b="b"/>
              <a:pathLst>
                <a:path w="21600" h="21600" extrusionOk="0">
                  <a:moveTo>
                    <a:pt x="1464" y="10497"/>
                  </a:moveTo>
                  <a:lnTo>
                    <a:pt x="4820" y="10497"/>
                  </a:lnTo>
                  <a:lnTo>
                    <a:pt x="0" y="0"/>
                  </a:lnTo>
                  <a:lnTo>
                    <a:pt x="9854" y="10497"/>
                  </a:lnTo>
                  <a:lnTo>
                    <a:pt x="21600" y="10497"/>
                  </a:lnTo>
                  <a:lnTo>
                    <a:pt x="21600" y="21600"/>
                  </a:lnTo>
                  <a:lnTo>
                    <a:pt x="1464" y="21600"/>
                  </a:lnTo>
                  <a:lnTo>
                    <a:pt x="1464" y="12348"/>
                  </a:lnTo>
                  <a:close/>
                </a:path>
              </a:pathLst>
            </a:custGeom>
            <a:solidFill>
              <a:srgbClr val="EEEEEE"/>
            </a:solidFill>
            <a:ln w="9525" cap="flat" cmpd="sng">
              <a:solidFill>
                <a:srgbClr val="585858"/>
              </a:solidFill>
              <a:prstDash val="solid"/>
              <a:round/>
              <a:headEnd type="none" w="sm" len="sm"/>
              <a:tailEnd type="none" w="sm" len="sm"/>
            </a:ln>
          </p:spPr>
          <p:txBody>
            <a:bodyPr spcFirstLastPara="1" wrap="square" lIns="0" tIns="0" rIns="0" bIns="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572" name="Google Shape;572;p58"/>
            <p:cNvSpPr txBox="1"/>
            <p:nvPr/>
          </p:nvSpPr>
          <p:spPr>
            <a:xfrm>
              <a:off x="145293" y="903585"/>
              <a:ext cx="1997700" cy="400078"/>
            </a:xfrm>
            <a:prstGeom prst="rect">
              <a:avLst/>
            </a:prstGeom>
            <a:noFill/>
            <a:ln>
              <a:noFill/>
            </a:ln>
          </p:spPr>
          <p:txBody>
            <a:bodyPr spcFirstLastPara="1" wrap="square" lIns="121867" tIns="121867" rIns="121867" bIns="121867" anchor="ctr" anchorCtr="0">
              <a:spAutoFit/>
            </a:bodyPr>
            <a:lstStyle/>
            <a:p>
              <a:pPr>
                <a:buClr>
                  <a:srgbClr val="000000"/>
                </a:buClr>
                <a:buSzPts val="1400"/>
              </a:pPr>
              <a:r>
                <a:rPr lang="en-US" sz="1867">
                  <a:solidFill>
                    <a:srgbClr val="000000"/>
                  </a:solidFill>
                  <a:latin typeface="Arial"/>
                  <a:ea typeface="Arial"/>
                  <a:cs typeface="Arial"/>
                  <a:sym typeface="Arial"/>
                </a:rPr>
                <a:t>The project structure</a:t>
              </a:r>
              <a:endParaRPr sz="2400"/>
            </a:p>
          </p:txBody>
        </p:sp>
      </p:grpSp>
      <p:grpSp>
        <p:nvGrpSpPr>
          <p:cNvPr id="573" name="Google Shape;573;p58"/>
          <p:cNvGrpSpPr/>
          <p:nvPr/>
        </p:nvGrpSpPr>
        <p:grpSpPr>
          <a:xfrm>
            <a:off x="6462910" y="4286967"/>
            <a:ext cx="2857327" cy="1980501"/>
            <a:chOff x="0" y="0"/>
            <a:chExt cx="2142994" cy="1485375"/>
          </a:xfrm>
        </p:grpSpPr>
        <p:sp>
          <p:nvSpPr>
            <p:cNvPr id="574" name="Google Shape;574;p58"/>
            <p:cNvSpPr/>
            <p:nvPr/>
          </p:nvSpPr>
          <p:spPr>
            <a:xfrm>
              <a:off x="0" y="0"/>
              <a:ext cx="2142994" cy="1485375"/>
            </a:xfrm>
            <a:custGeom>
              <a:avLst/>
              <a:gdLst/>
              <a:ahLst/>
              <a:cxnLst/>
              <a:rect l="l" t="t" r="r" b="b"/>
              <a:pathLst>
                <a:path w="21600" h="21600" extrusionOk="0">
                  <a:moveTo>
                    <a:pt x="1464" y="10497"/>
                  </a:moveTo>
                  <a:lnTo>
                    <a:pt x="4820" y="10497"/>
                  </a:lnTo>
                  <a:lnTo>
                    <a:pt x="0" y="0"/>
                  </a:lnTo>
                  <a:lnTo>
                    <a:pt x="9854" y="10497"/>
                  </a:lnTo>
                  <a:lnTo>
                    <a:pt x="21600" y="10497"/>
                  </a:lnTo>
                  <a:lnTo>
                    <a:pt x="21600" y="21600"/>
                  </a:lnTo>
                  <a:lnTo>
                    <a:pt x="1464" y="21600"/>
                  </a:lnTo>
                  <a:lnTo>
                    <a:pt x="1464" y="12348"/>
                  </a:lnTo>
                  <a:close/>
                </a:path>
              </a:pathLst>
            </a:custGeom>
            <a:solidFill>
              <a:srgbClr val="EEEEEE"/>
            </a:solidFill>
            <a:ln w="9525" cap="flat" cmpd="sng">
              <a:solidFill>
                <a:srgbClr val="585858"/>
              </a:solidFill>
              <a:prstDash val="solid"/>
              <a:round/>
              <a:headEnd type="none" w="sm" len="sm"/>
              <a:tailEnd type="none" w="sm" len="sm"/>
            </a:ln>
          </p:spPr>
          <p:txBody>
            <a:bodyPr spcFirstLastPara="1" wrap="square" lIns="0" tIns="0" rIns="0" bIns="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575" name="Google Shape;575;p58"/>
            <p:cNvSpPr txBox="1"/>
            <p:nvPr/>
          </p:nvSpPr>
          <p:spPr>
            <a:xfrm>
              <a:off x="145293" y="903585"/>
              <a:ext cx="1997700" cy="400078"/>
            </a:xfrm>
            <a:prstGeom prst="rect">
              <a:avLst/>
            </a:prstGeom>
            <a:noFill/>
            <a:ln>
              <a:noFill/>
            </a:ln>
          </p:spPr>
          <p:txBody>
            <a:bodyPr spcFirstLastPara="1" wrap="square" lIns="121867" tIns="121867" rIns="121867" bIns="121867" anchor="ctr" anchorCtr="0">
              <a:spAutoFit/>
            </a:bodyPr>
            <a:lstStyle/>
            <a:p>
              <a:pPr>
                <a:buClr>
                  <a:srgbClr val="000000"/>
                </a:buClr>
                <a:buSzPts val="1400"/>
              </a:pPr>
              <a:r>
                <a:rPr lang="en-US" sz="1867">
                  <a:solidFill>
                    <a:srgbClr val="000000"/>
                  </a:solidFill>
                  <a:latin typeface="Arial"/>
                  <a:ea typeface="Arial"/>
                  <a:cs typeface="Arial"/>
                  <a:sym typeface="Arial"/>
                </a:rPr>
                <a:t>The actual code</a:t>
              </a:r>
              <a:endParaRPr sz="2400"/>
            </a:p>
          </p:txBody>
        </p:sp>
      </p:grpSp>
      <p:grpSp>
        <p:nvGrpSpPr>
          <p:cNvPr id="576" name="Google Shape;576;p58"/>
          <p:cNvGrpSpPr/>
          <p:nvPr/>
        </p:nvGrpSpPr>
        <p:grpSpPr>
          <a:xfrm>
            <a:off x="3616565" y="1550351"/>
            <a:ext cx="2274003" cy="533437"/>
            <a:chOff x="0" y="0"/>
            <a:chExt cx="1705500" cy="400077"/>
          </a:xfrm>
        </p:grpSpPr>
        <p:sp>
          <p:nvSpPr>
            <p:cNvPr id="577" name="Google Shape;577;p58"/>
            <p:cNvSpPr/>
            <p:nvPr/>
          </p:nvSpPr>
          <p:spPr>
            <a:xfrm>
              <a:off x="0" y="0"/>
              <a:ext cx="1705500" cy="357600"/>
            </a:xfrm>
            <a:prstGeom prst="rect">
              <a:avLst/>
            </a:prstGeom>
            <a:solidFill>
              <a:srgbClr val="FF9900"/>
            </a:solidFill>
            <a:ln>
              <a:noFill/>
            </a:ln>
          </p:spPr>
          <p:txBody>
            <a:bodyPr spcFirstLastPara="1" wrap="square" lIns="0" tIns="0" rIns="0" bIns="0" anchor="t"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578" name="Google Shape;578;p58"/>
            <p:cNvSpPr txBox="1"/>
            <p:nvPr/>
          </p:nvSpPr>
          <p:spPr>
            <a:xfrm>
              <a:off x="0" y="0"/>
              <a:ext cx="1705500" cy="400077"/>
            </a:xfrm>
            <a:prstGeom prst="rect">
              <a:avLst/>
            </a:prstGeom>
            <a:noFill/>
            <a:ln>
              <a:noFill/>
            </a:ln>
          </p:spPr>
          <p:txBody>
            <a:bodyPr spcFirstLastPara="1" wrap="square" lIns="121867" tIns="121867" rIns="121867" bIns="121867" anchor="t" anchorCtr="0">
              <a:spAutoFit/>
            </a:bodyPr>
            <a:lstStyle/>
            <a:p>
              <a:pPr>
                <a:buClr>
                  <a:srgbClr val="000000"/>
                </a:buClr>
                <a:buSzPts val="1400"/>
              </a:pPr>
              <a:r>
                <a:rPr lang="en-US" sz="1867" b="1">
                  <a:solidFill>
                    <a:srgbClr val="000000"/>
                  </a:solidFill>
                  <a:latin typeface="Arial"/>
                  <a:ea typeface="Arial"/>
                  <a:cs typeface="Arial"/>
                  <a:sym typeface="Arial"/>
                </a:rPr>
                <a:t>The package</a:t>
              </a:r>
              <a:endParaRPr sz="2400"/>
            </a:p>
          </p:txBody>
        </p:sp>
      </p:grpSp>
      <p:cxnSp>
        <p:nvCxnSpPr>
          <p:cNvPr id="579" name="Google Shape;579;p58"/>
          <p:cNvCxnSpPr/>
          <p:nvPr/>
        </p:nvCxnSpPr>
        <p:spPr>
          <a:xfrm flipH="1">
            <a:off x="1624433" y="2027167"/>
            <a:ext cx="2706800" cy="1342800"/>
          </a:xfrm>
          <a:prstGeom prst="straightConnector1">
            <a:avLst/>
          </a:prstGeom>
          <a:noFill/>
          <a:ln w="9525" cap="flat" cmpd="sng">
            <a:solidFill>
              <a:srgbClr val="585858"/>
            </a:solidFill>
            <a:prstDash val="solid"/>
            <a:round/>
            <a:headEnd type="none" w="sm" len="sm"/>
            <a:tailEnd type="triangle" w="med" len="med"/>
          </a:ln>
        </p:spPr>
      </p:cxnSp>
      <p:cxnSp>
        <p:nvCxnSpPr>
          <p:cNvPr id="580" name="Google Shape;580;p58"/>
          <p:cNvCxnSpPr/>
          <p:nvPr/>
        </p:nvCxnSpPr>
        <p:spPr>
          <a:xfrm>
            <a:off x="4753568" y="2027152"/>
            <a:ext cx="508801" cy="952001"/>
          </a:xfrm>
          <a:prstGeom prst="straightConnector1">
            <a:avLst/>
          </a:prstGeom>
          <a:noFill/>
          <a:ln w="9525" cap="flat" cmpd="sng">
            <a:solidFill>
              <a:srgbClr val="585858"/>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0"/>
                                        </p:tgtEl>
                                        <p:attrNameLst>
                                          <p:attrName>style.visibility</p:attrName>
                                        </p:attrNameLst>
                                      </p:cBhvr>
                                      <p:to>
                                        <p:strVal val="visible"/>
                                      </p:to>
                                    </p:set>
                                    <p:animEffect transition="in" filter="fade">
                                      <p:cBhvr>
                                        <p:cTn id="7" dur="1000"/>
                                        <p:tgtEl>
                                          <p:spTgt spid="5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3"/>
                                        </p:tgtEl>
                                        <p:attrNameLst>
                                          <p:attrName>style.visibility</p:attrName>
                                        </p:attrNameLst>
                                      </p:cBhvr>
                                      <p:to>
                                        <p:strVal val="visible"/>
                                      </p:to>
                                    </p:set>
                                    <p:animEffect transition="in" filter="fade">
                                      <p:cBhvr>
                                        <p:cTn id="12" dur="1000"/>
                                        <p:tgtEl>
                                          <p:spTgt spid="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59"/>
          <p:cNvSpPr txBox="1">
            <a:spLocks noGrp="1"/>
          </p:cNvSpPr>
          <p:nvPr>
            <p:ph type="title"/>
          </p:nvPr>
        </p:nvSpPr>
        <p:spPr>
          <a:xfrm>
            <a:off x="415599" y="593368"/>
            <a:ext cx="11360803" cy="763601"/>
          </a:xfrm>
          <a:prstGeom prst="rect">
            <a:avLst/>
          </a:prstGeom>
          <a:noFill/>
          <a:ln>
            <a:noFill/>
          </a:ln>
        </p:spPr>
        <p:txBody>
          <a:bodyPr spcFirstLastPara="1" vert="horz" wrap="square" lIns="121867" tIns="121867" rIns="121867" bIns="121867" rtlCol="0" anchor="t" anchorCtr="0">
            <a:normAutofit fontScale="90000"/>
          </a:bodyPr>
          <a:lstStyle/>
          <a:p>
            <a:pPr>
              <a:buSzPct val="100000"/>
            </a:pPr>
            <a:r>
              <a:rPr lang="en-US" sz="3584" dirty="0"/>
              <a:t>Main class, main function</a:t>
            </a:r>
            <a:endParaRPr dirty="0"/>
          </a:p>
        </p:txBody>
      </p:sp>
      <p:sp>
        <p:nvSpPr>
          <p:cNvPr id="586" name="Google Shape;586;p59"/>
          <p:cNvSpPr txBox="1">
            <a:spLocks noGrp="1"/>
          </p:cNvSpPr>
          <p:nvPr>
            <p:ph type="body" idx="1"/>
          </p:nvPr>
        </p:nvSpPr>
        <p:spPr>
          <a:xfrm>
            <a:off x="767200" y="1536633"/>
            <a:ext cx="11009200" cy="4555200"/>
          </a:xfrm>
          <a:prstGeom prst="rect">
            <a:avLst/>
          </a:prstGeom>
          <a:noFill/>
          <a:ln>
            <a:noFill/>
          </a:ln>
        </p:spPr>
        <p:txBody>
          <a:bodyPr spcFirstLastPara="1" vert="horz" wrap="square" lIns="121867" tIns="121867" rIns="121867" bIns="121867" rtlCol="0" anchor="t" anchorCtr="0">
            <a:normAutofit/>
          </a:bodyPr>
          <a:lstStyle/>
          <a:p>
            <a:pPr marL="0" indent="0">
              <a:buNone/>
            </a:pPr>
            <a:endParaRPr/>
          </a:p>
        </p:txBody>
      </p:sp>
      <p:pic>
        <p:nvPicPr>
          <p:cNvPr id="587" name="Google Shape;587;p59" descr="Google Shape;571;p83"/>
          <p:cNvPicPr preferRelativeResize="0"/>
          <p:nvPr/>
        </p:nvPicPr>
        <p:blipFill rotWithShape="1">
          <a:blip r:embed="rId3">
            <a:alphaModFix/>
          </a:blip>
          <a:srcRect/>
          <a:stretch/>
        </p:blipFill>
        <p:spPr>
          <a:xfrm>
            <a:off x="635299" y="2190402"/>
            <a:ext cx="10625500" cy="24772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5"/>
          <p:cNvSpPr txBox="1">
            <a:spLocks noGrp="1"/>
          </p:cNvSpPr>
          <p:nvPr>
            <p:ph type="title"/>
          </p:nvPr>
        </p:nvSpPr>
        <p:spPr>
          <a:xfrm>
            <a:off x="415599" y="593368"/>
            <a:ext cx="11360803" cy="763601"/>
          </a:xfrm>
          <a:prstGeom prst="rect">
            <a:avLst/>
          </a:prstGeom>
          <a:noFill/>
          <a:ln>
            <a:noFill/>
          </a:ln>
        </p:spPr>
        <p:txBody>
          <a:bodyPr spcFirstLastPara="1" vert="horz" wrap="square" lIns="121867" tIns="121867" rIns="121867" bIns="121867" rtlCol="0" anchor="t" anchorCtr="0">
            <a:normAutofit fontScale="90000"/>
          </a:bodyPr>
          <a:lstStyle/>
          <a:p>
            <a:pPr>
              <a:buSzPct val="100000"/>
            </a:pPr>
            <a:r>
              <a:rPr lang="en-GB" dirty="0"/>
              <a:t>Seminar overview - guide</a:t>
            </a:r>
            <a:endParaRPr dirty="0"/>
          </a:p>
        </p:txBody>
      </p:sp>
      <p:sp>
        <p:nvSpPr>
          <p:cNvPr id="2" name="Google Shape;478;p46">
            <a:extLst>
              <a:ext uri="{FF2B5EF4-FFF2-40B4-BE49-F238E27FC236}">
                <a16:creationId xmlns:a16="http://schemas.microsoft.com/office/drawing/2014/main" id="{AADF9208-0F44-870E-D3B5-872A0DFE7D7F}"/>
              </a:ext>
            </a:extLst>
          </p:cNvPr>
          <p:cNvSpPr txBox="1">
            <a:spLocks noGrp="1"/>
          </p:cNvSpPr>
          <p:nvPr>
            <p:ph type="body" idx="1"/>
          </p:nvPr>
        </p:nvSpPr>
        <p:spPr>
          <a:xfrm>
            <a:off x="767200" y="1536633"/>
            <a:ext cx="11009200" cy="4555200"/>
          </a:xfrm>
          <a:prstGeom prst="rect">
            <a:avLst/>
          </a:prstGeom>
          <a:noFill/>
          <a:ln>
            <a:noFill/>
          </a:ln>
        </p:spPr>
        <p:txBody>
          <a:bodyPr spcFirstLastPara="1" vert="horz" wrap="square" lIns="121867" tIns="121867" rIns="121867" bIns="121867" rtlCol="0" anchor="t" anchorCtr="0">
            <a:normAutofit lnSpcReduction="10000"/>
          </a:bodyPr>
          <a:lstStyle/>
          <a:p>
            <a:pPr marL="152396" indent="0">
              <a:buNone/>
            </a:pPr>
            <a:r>
              <a:rPr lang="en-US" sz="2400" dirty="0">
                <a:solidFill>
                  <a:srgbClr val="585858"/>
                </a:solidFill>
                <a:latin typeface="Arial"/>
                <a:ea typeface="Arial"/>
                <a:cs typeface="Arial"/>
                <a:sym typeface="Arial"/>
              </a:rPr>
              <a:t>This practical guide aims to help you understand the basics of Java and get some exposure to simple use of arrays and basic print statements.</a:t>
            </a:r>
          </a:p>
          <a:p>
            <a:pPr marL="152396" indent="0">
              <a:buNone/>
            </a:pPr>
            <a:endParaRPr lang="en-US" sz="2400" dirty="0">
              <a:solidFill>
                <a:srgbClr val="585858"/>
              </a:solidFill>
              <a:latin typeface="Arial"/>
              <a:ea typeface="Arial"/>
              <a:cs typeface="Arial"/>
              <a:sym typeface="Arial"/>
            </a:endParaRPr>
          </a:p>
          <a:p>
            <a:pPr marL="152396" indent="0">
              <a:buNone/>
            </a:pPr>
            <a:r>
              <a:rPr lang="en-US" sz="2400" b="1" u="sng" dirty="0">
                <a:solidFill>
                  <a:srgbClr val="585858"/>
                </a:solidFill>
                <a:latin typeface="Arial"/>
                <a:ea typeface="Arial"/>
                <a:cs typeface="Arial"/>
                <a:sym typeface="Arial"/>
              </a:rPr>
              <a:t>Before proceeding and doing something in practice:</a:t>
            </a:r>
          </a:p>
          <a:p>
            <a:pPr marL="609596" indent="-457200">
              <a:buAutoNum type="arabicParenR"/>
            </a:pPr>
            <a:r>
              <a:rPr lang="en-US" sz="2400" dirty="0">
                <a:solidFill>
                  <a:srgbClr val="585858"/>
                </a:solidFill>
                <a:latin typeface="Arial"/>
                <a:ea typeface="Arial"/>
                <a:cs typeface="Arial"/>
                <a:sym typeface="Arial"/>
              </a:rPr>
              <a:t>Go through all the slides in Topic 1 and then the first 10 slides in Topic 2_1</a:t>
            </a:r>
          </a:p>
          <a:p>
            <a:pPr marL="609596" indent="-457200">
              <a:buAutoNum type="arabicParenR"/>
            </a:pPr>
            <a:r>
              <a:rPr lang="en-US" sz="2400" dirty="0">
                <a:solidFill>
                  <a:srgbClr val="585858"/>
                </a:solidFill>
                <a:latin typeface="Arial"/>
                <a:ea typeface="Arial"/>
                <a:cs typeface="Arial"/>
                <a:sym typeface="Arial"/>
              </a:rPr>
              <a:t>Ensure that you go through the guides provided in the next slide</a:t>
            </a:r>
          </a:p>
          <a:p>
            <a:pPr marL="152396" indent="0">
              <a:buNone/>
            </a:pPr>
            <a:endParaRPr lang="en-US" sz="2400" dirty="0">
              <a:solidFill>
                <a:srgbClr val="585858"/>
              </a:solidFill>
              <a:latin typeface="Arial"/>
              <a:ea typeface="Arial"/>
              <a:cs typeface="Arial"/>
              <a:sym typeface="Arial"/>
            </a:endParaRPr>
          </a:p>
          <a:p>
            <a:pPr marL="152396" indent="0">
              <a:buNone/>
            </a:pPr>
            <a:r>
              <a:rPr lang="en-US" sz="2400" b="1" u="sng" dirty="0">
                <a:solidFill>
                  <a:srgbClr val="585858"/>
                </a:solidFill>
                <a:latin typeface="Arial"/>
                <a:ea typeface="Arial"/>
                <a:cs typeface="Arial"/>
                <a:sym typeface="Arial"/>
              </a:rPr>
              <a:t>For the Wednesday seminar:</a:t>
            </a:r>
            <a:endParaRPr lang="en-US" sz="2400" dirty="0">
              <a:solidFill>
                <a:srgbClr val="585858"/>
              </a:solidFill>
              <a:latin typeface="Arial"/>
              <a:ea typeface="Arial"/>
              <a:cs typeface="Arial"/>
              <a:sym typeface="Arial"/>
            </a:endParaRPr>
          </a:p>
          <a:p>
            <a:pPr marL="609596" indent="-457200">
              <a:buFont typeface="+mj-lt"/>
              <a:buAutoNum type="arabicPeriod"/>
            </a:pPr>
            <a:r>
              <a:rPr lang="en-US" sz="2400" b="1" i="1" dirty="0">
                <a:solidFill>
                  <a:srgbClr val="585858"/>
                </a:solidFill>
                <a:latin typeface="Arial"/>
                <a:ea typeface="Arial"/>
                <a:cs typeface="Arial"/>
                <a:sym typeface="Arial"/>
              </a:rPr>
              <a:t>Try the drills on your own device and your own pace </a:t>
            </a:r>
            <a:r>
              <a:rPr lang="en-US" sz="2400" dirty="0">
                <a:solidFill>
                  <a:srgbClr val="585858"/>
                </a:solidFill>
                <a:latin typeface="Arial"/>
                <a:ea typeface="Arial"/>
                <a:cs typeface="Arial"/>
                <a:sym typeface="Arial"/>
              </a:rPr>
              <a:t>– </a:t>
            </a:r>
            <a:r>
              <a:rPr lang="en-US" sz="2400" b="1" dirty="0">
                <a:solidFill>
                  <a:srgbClr val="FF0000"/>
                </a:solidFill>
                <a:latin typeface="Arial"/>
                <a:ea typeface="Arial"/>
                <a:cs typeface="Arial"/>
                <a:sym typeface="Arial"/>
              </a:rPr>
              <a:t>use the seminar to ask the TA for any issues</a:t>
            </a:r>
            <a:r>
              <a:rPr lang="en-US" sz="2400" dirty="0">
                <a:solidFill>
                  <a:srgbClr val="585858"/>
                </a:solidFill>
                <a:latin typeface="Arial"/>
                <a:ea typeface="Arial"/>
                <a:cs typeface="Arial"/>
                <a:sym typeface="Arial"/>
              </a:rPr>
              <a:t> – </a:t>
            </a:r>
            <a:r>
              <a:rPr lang="en-US" sz="2400" b="1" i="1" dirty="0">
                <a:solidFill>
                  <a:srgbClr val="585858"/>
                </a:solidFill>
                <a:latin typeface="Arial"/>
                <a:ea typeface="Arial"/>
                <a:cs typeface="Arial"/>
                <a:sym typeface="Arial"/>
              </a:rPr>
              <a:t>feel free to try the drills during the seminar</a:t>
            </a:r>
          </a:p>
          <a:p>
            <a:pPr marL="152396" indent="0">
              <a:buNone/>
            </a:pPr>
            <a:endParaRPr lang="en-US" sz="2400" dirty="0">
              <a:solidFill>
                <a:srgbClr val="585858"/>
              </a:solidFill>
              <a:latin typeface="Arial"/>
              <a:ea typeface="Arial"/>
              <a:cs typeface="Arial"/>
              <a:sym typeface="Arial"/>
            </a:endParaRPr>
          </a:p>
        </p:txBody>
      </p:sp>
    </p:spTree>
    <p:extLst>
      <p:ext uri="{BB962C8B-B14F-4D97-AF65-F5344CB8AC3E}">
        <p14:creationId xmlns:p14="http://schemas.microsoft.com/office/powerpoint/2010/main" val="379618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60"/>
          <p:cNvSpPr txBox="1">
            <a:spLocks noGrp="1"/>
          </p:cNvSpPr>
          <p:nvPr>
            <p:ph type="title"/>
          </p:nvPr>
        </p:nvSpPr>
        <p:spPr>
          <a:xfrm>
            <a:off x="415599" y="593368"/>
            <a:ext cx="11360803" cy="763601"/>
          </a:xfrm>
          <a:prstGeom prst="rect">
            <a:avLst/>
          </a:prstGeom>
          <a:noFill/>
          <a:ln>
            <a:noFill/>
          </a:ln>
        </p:spPr>
        <p:txBody>
          <a:bodyPr spcFirstLastPara="1" vert="horz" wrap="square" lIns="121867" tIns="121867" rIns="121867" bIns="121867" rtlCol="0" anchor="t" anchorCtr="0">
            <a:normAutofit fontScale="90000"/>
          </a:bodyPr>
          <a:lstStyle/>
          <a:p>
            <a:pPr>
              <a:buSzPct val="100000"/>
            </a:pPr>
            <a:r>
              <a:rPr lang="en-US" sz="3584" dirty="0"/>
              <a:t>Hello World!</a:t>
            </a:r>
            <a:endParaRPr dirty="0"/>
          </a:p>
        </p:txBody>
      </p:sp>
      <p:sp>
        <p:nvSpPr>
          <p:cNvPr id="593" name="Google Shape;593;p60"/>
          <p:cNvSpPr txBox="1">
            <a:spLocks noGrp="1"/>
          </p:cNvSpPr>
          <p:nvPr>
            <p:ph type="body" idx="1"/>
          </p:nvPr>
        </p:nvSpPr>
        <p:spPr>
          <a:xfrm>
            <a:off x="767200" y="1536633"/>
            <a:ext cx="11009200" cy="4555200"/>
          </a:xfrm>
          <a:prstGeom prst="rect">
            <a:avLst/>
          </a:prstGeom>
          <a:noFill/>
          <a:ln>
            <a:noFill/>
          </a:ln>
        </p:spPr>
        <p:txBody>
          <a:bodyPr spcFirstLastPara="1" vert="horz" wrap="square" lIns="121867" tIns="121867" rIns="121867" bIns="121867" rtlCol="0" anchor="t" anchorCtr="0">
            <a:normAutofit/>
          </a:bodyPr>
          <a:lstStyle/>
          <a:p>
            <a:pPr marL="0" indent="0">
              <a:buNone/>
            </a:pPr>
            <a:endParaRPr/>
          </a:p>
        </p:txBody>
      </p:sp>
      <p:pic>
        <p:nvPicPr>
          <p:cNvPr id="594" name="Google Shape;594;p60" descr="Google Shape;578;p84"/>
          <p:cNvPicPr preferRelativeResize="0"/>
          <p:nvPr/>
        </p:nvPicPr>
        <p:blipFill rotWithShape="1">
          <a:blip r:embed="rId3">
            <a:alphaModFix/>
          </a:blip>
          <a:srcRect/>
          <a:stretch/>
        </p:blipFill>
        <p:spPr>
          <a:xfrm>
            <a:off x="952817" y="1796501"/>
            <a:ext cx="10286367" cy="2590001"/>
          </a:xfrm>
          <a:prstGeom prst="rect">
            <a:avLst/>
          </a:prstGeom>
          <a:noFill/>
          <a:ln>
            <a:noFill/>
          </a:ln>
        </p:spPr>
      </p:pic>
      <p:sp>
        <p:nvSpPr>
          <p:cNvPr id="595" name="Google Shape;595;p60"/>
          <p:cNvSpPr txBox="1"/>
          <p:nvPr/>
        </p:nvSpPr>
        <p:spPr>
          <a:xfrm>
            <a:off x="1234467" y="5079933"/>
            <a:ext cx="10353599" cy="512790"/>
          </a:xfrm>
          <a:prstGeom prst="rect">
            <a:avLst/>
          </a:prstGeom>
          <a:noFill/>
          <a:ln>
            <a:noFill/>
          </a:ln>
        </p:spPr>
        <p:txBody>
          <a:bodyPr spcFirstLastPara="1" wrap="square" lIns="121867" tIns="121867" rIns="121867" bIns="121867" anchor="t" anchorCtr="0">
            <a:spAutoFit/>
          </a:bodyPr>
          <a:lstStyle/>
          <a:p>
            <a:pPr>
              <a:buClr>
                <a:srgbClr val="4F4F4F"/>
              </a:buClr>
              <a:buSzPts val="1300"/>
            </a:pPr>
            <a:r>
              <a:rPr lang="en-US" sz="1733">
                <a:solidFill>
                  <a:srgbClr val="4F4F4F"/>
                </a:solidFill>
                <a:latin typeface="Arial"/>
                <a:ea typeface="Arial"/>
                <a:cs typeface="Arial"/>
                <a:sym typeface="Arial"/>
              </a:rPr>
              <a:t>And once you write new code, it's always good practice to </a:t>
            </a:r>
            <a:r>
              <a:rPr lang="en-US" sz="1733" b="1">
                <a:solidFill>
                  <a:srgbClr val="4F4F4F"/>
                </a:solidFill>
                <a:latin typeface="Arial"/>
                <a:ea typeface="Arial"/>
                <a:cs typeface="Arial"/>
                <a:sym typeface="Arial"/>
              </a:rPr>
              <a:t>save it</a:t>
            </a:r>
            <a:r>
              <a:rPr lang="en-US" sz="1733">
                <a:solidFill>
                  <a:srgbClr val="4F4F4F"/>
                </a:solidFill>
                <a:latin typeface="Arial"/>
                <a:ea typeface="Arial"/>
                <a:cs typeface="Arial"/>
                <a:sym typeface="Arial"/>
              </a:rPr>
              <a:t> (File &gt; Save or cmd/ctrl + s).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61"/>
          <p:cNvSpPr txBox="1">
            <a:spLocks noGrp="1"/>
          </p:cNvSpPr>
          <p:nvPr>
            <p:ph type="title"/>
          </p:nvPr>
        </p:nvSpPr>
        <p:spPr>
          <a:xfrm>
            <a:off x="415599" y="593368"/>
            <a:ext cx="11360803" cy="763601"/>
          </a:xfrm>
          <a:prstGeom prst="rect">
            <a:avLst/>
          </a:prstGeom>
          <a:noFill/>
          <a:ln>
            <a:noFill/>
          </a:ln>
        </p:spPr>
        <p:txBody>
          <a:bodyPr spcFirstLastPara="1" vert="horz" wrap="square" lIns="121867" tIns="121867" rIns="121867" bIns="121867" rtlCol="0" anchor="t" anchorCtr="0">
            <a:normAutofit fontScale="90000"/>
          </a:bodyPr>
          <a:lstStyle/>
          <a:p>
            <a:pPr>
              <a:buSzPct val="100000"/>
            </a:pPr>
            <a:r>
              <a:rPr lang="en-US" sz="3584" dirty="0"/>
              <a:t>Edit Configurations</a:t>
            </a:r>
            <a:endParaRPr dirty="0"/>
          </a:p>
        </p:txBody>
      </p:sp>
      <p:sp>
        <p:nvSpPr>
          <p:cNvPr id="601" name="Google Shape;601;p61"/>
          <p:cNvSpPr txBox="1">
            <a:spLocks noGrp="1"/>
          </p:cNvSpPr>
          <p:nvPr>
            <p:ph type="body" idx="1"/>
          </p:nvPr>
        </p:nvSpPr>
        <p:spPr>
          <a:xfrm>
            <a:off x="767200" y="1536633"/>
            <a:ext cx="11009200" cy="4555200"/>
          </a:xfrm>
          <a:prstGeom prst="rect">
            <a:avLst/>
          </a:prstGeom>
          <a:noFill/>
          <a:ln>
            <a:noFill/>
          </a:ln>
        </p:spPr>
        <p:txBody>
          <a:bodyPr spcFirstLastPara="1" vert="horz" wrap="square" lIns="121867" tIns="121867" rIns="121867" bIns="121867" rtlCol="0" anchor="t" anchorCtr="0">
            <a:normAutofit/>
          </a:bodyPr>
          <a:lstStyle/>
          <a:p>
            <a:pPr marL="0" indent="0">
              <a:buNone/>
            </a:pPr>
            <a:endParaRPr/>
          </a:p>
        </p:txBody>
      </p:sp>
      <p:pic>
        <p:nvPicPr>
          <p:cNvPr id="602" name="Google Shape;602;p61" descr="Google Shape;586;p85"/>
          <p:cNvPicPr preferRelativeResize="0"/>
          <p:nvPr/>
        </p:nvPicPr>
        <p:blipFill rotWithShape="1">
          <a:blip r:embed="rId3">
            <a:alphaModFix/>
          </a:blip>
          <a:srcRect/>
          <a:stretch/>
        </p:blipFill>
        <p:spPr>
          <a:xfrm>
            <a:off x="1369300" y="1536634"/>
            <a:ext cx="10407101" cy="3122401"/>
          </a:xfrm>
          <a:prstGeom prst="rect">
            <a:avLst/>
          </a:prstGeom>
          <a:noFill/>
          <a:ln>
            <a:noFill/>
          </a:ln>
        </p:spPr>
      </p:pic>
      <p:pic>
        <p:nvPicPr>
          <p:cNvPr id="603" name="Google Shape;603;p61" descr="Google Shape;587;p85"/>
          <p:cNvPicPr preferRelativeResize="0"/>
          <p:nvPr/>
        </p:nvPicPr>
        <p:blipFill rotWithShape="1">
          <a:blip r:embed="rId4">
            <a:alphaModFix/>
          </a:blip>
          <a:srcRect/>
          <a:stretch/>
        </p:blipFill>
        <p:spPr>
          <a:xfrm>
            <a:off x="2764049" y="1423485"/>
            <a:ext cx="7617603" cy="478150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3"/>
                                        </p:tgtEl>
                                        <p:attrNameLst>
                                          <p:attrName>style.visibility</p:attrName>
                                        </p:attrNameLst>
                                      </p:cBhvr>
                                      <p:to>
                                        <p:strVal val="visible"/>
                                      </p:to>
                                    </p:set>
                                    <p:animEffect transition="in" filter="fade">
                                      <p:cBhvr>
                                        <p:cTn id="7" dur="1000"/>
                                        <p:tgtEl>
                                          <p:spTgt spid="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62"/>
          <p:cNvSpPr txBox="1">
            <a:spLocks noGrp="1"/>
          </p:cNvSpPr>
          <p:nvPr>
            <p:ph type="title"/>
          </p:nvPr>
        </p:nvSpPr>
        <p:spPr>
          <a:xfrm>
            <a:off x="415599" y="593368"/>
            <a:ext cx="11360803" cy="763601"/>
          </a:xfrm>
          <a:prstGeom prst="rect">
            <a:avLst/>
          </a:prstGeom>
          <a:noFill/>
          <a:ln>
            <a:noFill/>
          </a:ln>
        </p:spPr>
        <p:txBody>
          <a:bodyPr spcFirstLastPara="1" vert="horz" wrap="square" lIns="121867" tIns="121867" rIns="121867" bIns="121867" rtlCol="0" anchor="t" anchorCtr="0">
            <a:normAutofit fontScale="90000"/>
          </a:bodyPr>
          <a:lstStyle/>
          <a:p>
            <a:pPr>
              <a:buSzPct val="100000"/>
            </a:pPr>
            <a:r>
              <a:rPr lang="en-US" sz="3584" dirty="0"/>
              <a:t>Run!</a:t>
            </a:r>
            <a:endParaRPr dirty="0"/>
          </a:p>
        </p:txBody>
      </p:sp>
      <p:sp>
        <p:nvSpPr>
          <p:cNvPr id="609" name="Google Shape;609;p62"/>
          <p:cNvSpPr txBox="1">
            <a:spLocks noGrp="1"/>
          </p:cNvSpPr>
          <p:nvPr>
            <p:ph type="body" idx="1"/>
          </p:nvPr>
        </p:nvSpPr>
        <p:spPr>
          <a:xfrm>
            <a:off x="767200" y="1536633"/>
            <a:ext cx="11009200" cy="4555200"/>
          </a:xfrm>
          <a:prstGeom prst="rect">
            <a:avLst/>
          </a:prstGeom>
          <a:noFill/>
          <a:ln>
            <a:noFill/>
          </a:ln>
        </p:spPr>
        <p:txBody>
          <a:bodyPr spcFirstLastPara="1" vert="horz" wrap="square" lIns="121867" tIns="121867" rIns="121867" bIns="121867" rtlCol="0" anchor="t" anchorCtr="0">
            <a:normAutofit/>
          </a:bodyPr>
          <a:lstStyle/>
          <a:p>
            <a:pPr marL="0" indent="0">
              <a:buNone/>
            </a:pPr>
            <a:endParaRPr/>
          </a:p>
        </p:txBody>
      </p:sp>
      <p:pic>
        <p:nvPicPr>
          <p:cNvPr id="610" name="Google Shape;610;p62" descr="Google Shape;594;p86"/>
          <p:cNvPicPr preferRelativeResize="0"/>
          <p:nvPr/>
        </p:nvPicPr>
        <p:blipFill rotWithShape="1">
          <a:blip r:embed="rId3">
            <a:alphaModFix/>
          </a:blip>
          <a:srcRect/>
          <a:stretch/>
        </p:blipFill>
        <p:spPr>
          <a:xfrm>
            <a:off x="415599" y="1870700"/>
            <a:ext cx="10623669" cy="2856203"/>
          </a:xfrm>
          <a:prstGeom prst="rect">
            <a:avLst/>
          </a:prstGeom>
          <a:noFill/>
          <a:ln>
            <a:noFill/>
          </a:ln>
        </p:spPr>
      </p:pic>
      <p:pic>
        <p:nvPicPr>
          <p:cNvPr id="611" name="Google Shape;611;p62" descr="Google Shape;595;p86"/>
          <p:cNvPicPr preferRelativeResize="0"/>
          <p:nvPr/>
        </p:nvPicPr>
        <p:blipFill rotWithShape="1">
          <a:blip r:embed="rId4">
            <a:alphaModFix/>
          </a:blip>
          <a:srcRect/>
          <a:stretch/>
        </p:blipFill>
        <p:spPr>
          <a:xfrm>
            <a:off x="808348" y="1870701"/>
            <a:ext cx="10012971" cy="467403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24848-EAE1-B78D-6BE1-594D39876EB7}"/>
              </a:ext>
            </a:extLst>
          </p:cNvPr>
          <p:cNvSpPr>
            <a:spLocks noGrp="1"/>
          </p:cNvSpPr>
          <p:nvPr>
            <p:ph type="title"/>
          </p:nvPr>
        </p:nvSpPr>
        <p:spPr/>
        <p:txBody>
          <a:bodyPr>
            <a:normAutofit fontScale="90000"/>
          </a:bodyPr>
          <a:lstStyle/>
          <a:p>
            <a:r>
              <a:rPr lang="en-US" dirty="0"/>
              <a:t>Task:</a:t>
            </a:r>
          </a:p>
        </p:txBody>
      </p:sp>
      <p:sp>
        <p:nvSpPr>
          <p:cNvPr id="3" name="Text Placeholder 2">
            <a:extLst>
              <a:ext uri="{FF2B5EF4-FFF2-40B4-BE49-F238E27FC236}">
                <a16:creationId xmlns:a16="http://schemas.microsoft.com/office/drawing/2014/main" id="{F1BE43B9-E01B-9832-C2F1-775611CFC294}"/>
              </a:ext>
            </a:extLst>
          </p:cNvPr>
          <p:cNvSpPr>
            <a:spLocks noGrp="1"/>
          </p:cNvSpPr>
          <p:nvPr>
            <p:ph type="body" idx="1"/>
          </p:nvPr>
        </p:nvSpPr>
        <p:spPr/>
        <p:txBody>
          <a:bodyPr>
            <a:normAutofit fontScale="85000" lnSpcReduction="20000"/>
          </a:bodyPr>
          <a:lstStyle/>
          <a:p>
            <a:pPr marL="666746" indent="-514350">
              <a:buFont typeface="+mj-lt"/>
              <a:buAutoNum type="arabicPeriod"/>
            </a:pPr>
            <a:r>
              <a:rPr lang="en-US" dirty="0"/>
              <a:t>Run the </a:t>
            </a:r>
            <a:r>
              <a:rPr lang="en-US" dirty="0" err="1"/>
              <a:t>MyCalculator.java</a:t>
            </a:r>
            <a:r>
              <a:rPr lang="en-US" dirty="0"/>
              <a:t> and interact with the output.</a:t>
            </a:r>
          </a:p>
          <a:p>
            <a:pPr marL="666746" indent="-514350">
              <a:buFont typeface="+mj-lt"/>
              <a:buAutoNum type="arabicPeriod"/>
            </a:pPr>
            <a:endParaRPr lang="en-US" dirty="0"/>
          </a:p>
          <a:p>
            <a:pPr marL="666746" indent="-514350">
              <a:buFont typeface="+mj-lt"/>
              <a:buAutoNum type="arabicPeriod"/>
            </a:pPr>
            <a:r>
              <a:rPr lang="en-US" dirty="0"/>
              <a:t>Create a program with the name </a:t>
            </a:r>
            <a:r>
              <a:rPr lang="en-US" dirty="0" err="1"/>
              <a:t>MyRecord.java</a:t>
            </a:r>
            <a:r>
              <a:rPr lang="en-US" dirty="0"/>
              <a:t> that will print your information.</a:t>
            </a:r>
          </a:p>
          <a:p>
            <a:pPr marL="666746" indent="-514350">
              <a:buFont typeface="+mj-lt"/>
              <a:buAutoNum type="arabicPeriod"/>
            </a:pPr>
            <a:endParaRPr lang="en-US" dirty="0"/>
          </a:p>
          <a:p>
            <a:pPr marL="666746" indent="-514350">
              <a:buFont typeface="+mj-lt"/>
              <a:buAutoNum type="arabicPeriod"/>
            </a:pPr>
            <a:r>
              <a:rPr lang="en-US" dirty="0"/>
              <a:t>Should print out using </a:t>
            </a:r>
            <a:r>
              <a:rPr lang="en-US" dirty="0" err="1"/>
              <a:t>System.out.prinln</a:t>
            </a:r>
            <a:r>
              <a:rPr lang="en-US" dirty="0"/>
              <a:t>(); :</a:t>
            </a:r>
          </a:p>
          <a:p>
            <a:pPr lvl="1"/>
            <a:r>
              <a:rPr lang="en-US" dirty="0"/>
              <a:t>Name and Surname next to each other (i.e., </a:t>
            </a:r>
            <a:r>
              <a:rPr lang="en-US" dirty="0" err="1"/>
              <a:t>Angelos</a:t>
            </a:r>
            <a:r>
              <a:rPr lang="en-US" dirty="0"/>
              <a:t> </a:t>
            </a:r>
            <a:r>
              <a:rPr lang="en-US" dirty="0" err="1"/>
              <a:t>Marnerides</a:t>
            </a:r>
            <a:r>
              <a:rPr lang="en-US" dirty="0"/>
              <a:t>)</a:t>
            </a:r>
          </a:p>
          <a:p>
            <a:pPr lvl="1"/>
            <a:r>
              <a:rPr lang="en-US" dirty="0"/>
              <a:t>Date of birth (i.e., 01/05/1980)</a:t>
            </a:r>
          </a:p>
          <a:p>
            <a:pPr lvl="1"/>
            <a:r>
              <a:rPr lang="en-US" dirty="0"/>
              <a:t>Town (e.g., </a:t>
            </a:r>
            <a:r>
              <a:rPr lang="en-US" dirty="0" err="1"/>
              <a:t>Larnaca</a:t>
            </a:r>
            <a:r>
              <a:rPr lang="en-US" dirty="0"/>
              <a:t>)</a:t>
            </a:r>
          </a:p>
          <a:p>
            <a:pPr lvl="1"/>
            <a:r>
              <a:rPr lang="en-US" dirty="0"/>
              <a:t>Sex (e.g., M or F)</a:t>
            </a:r>
          </a:p>
          <a:p>
            <a:pPr lvl="1"/>
            <a:r>
              <a:rPr lang="en-US" dirty="0"/>
              <a:t>Course codes taken for this semester next to each other (e.g., ECE318, ECE311)</a:t>
            </a:r>
          </a:p>
          <a:p>
            <a:endParaRPr lang="en-US" dirty="0"/>
          </a:p>
          <a:p>
            <a:pPr marL="152396" indent="0">
              <a:buNone/>
            </a:pPr>
            <a:r>
              <a:rPr lang="en-US" b="1" dirty="0"/>
              <a:t>Tip:</a:t>
            </a:r>
            <a:r>
              <a:rPr lang="en-US" dirty="0"/>
              <a:t> you should consider the corresponding information to be stored in within an array(s) and then printing the array (s). </a:t>
            </a:r>
          </a:p>
          <a:p>
            <a:pPr lvl="1"/>
            <a:endParaRPr lang="en-US" dirty="0"/>
          </a:p>
          <a:p>
            <a:pPr lvl="1"/>
            <a:endParaRPr lang="en-US" dirty="0"/>
          </a:p>
          <a:p>
            <a:endParaRPr lang="en-US" dirty="0"/>
          </a:p>
        </p:txBody>
      </p:sp>
    </p:spTree>
    <p:extLst>
      <p:ext uri="{BB962C8B-B14F-4D97-AF65-F5344CB8AC3E}">
        <p14:creationId xmlns:p14="http://schemas.microsoft.com/office/powerpoint/2010/main" val="3523877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5"/>
          <p:cNvSpPr txBox="1">
            <a:spLocks noGrp="1"/>
          </p:cNvSpPr>
          <p:nvPr>
            <p:ph type="title"/>
          </p:nvPr>
        </p:nvSpPr>
        <p:spPr>
          <a:xfrm>
            <a:off x="415599" y="593368"/>
            <a:ext cx="11360803" cy="763601"/>
          </a:xfrm>
          <a:prstGeom prst="rect">
            <a:avLst/>
          </a:prstGeom>
          <a:noFill/>
          <a:ln>
            <a:noFill/>
          </a:ln>
        </p:spPr>
        <p:txBody>
          <a:bodyPr spcFirstLastPara="1" vert="horz" wrap="square" lIns="121867" tIns="121867" rIns="121867" bIns="121867" rtlCol="0" anchor="t" anchorCtr="0">
            <a:normAutofit fontScale="90000"/>
          </a:bodyPr>
          <a:lstStyle/>
          <a:p>
            <a:pPr>
              <a:buSzPct val="100000"/>
            </a:pPr>
            <a:r>
              <a:rPr lang="en-GB" dirty="0"/>
              <a:t>Useful</a:t>
            </a:r>
            <a:endParaRPr dirty="0"/>
          </a:p>
        </p:txBody>
      </p:sp>
      <p:sp>
        <p:nvSpPr>
          <p:cNvPr id="2" name="Google Shape;478;p46">
            <a:extLst>
              <a:ext uri="{FF2B5EF4-FFF2-40B4-BE49-F238E27FC236}">
                <a16:creationId xmlns:a16="http://schemas.microsoft.com/office/drawing/2014/main" id="{AADF9208-0F44-870E-D3B5-872A0DFE7D7F}"/>
              </a:ext>
            </a:extLst>
          </p:cNvPr>
          <p:cNvSpPr txBox="1">
            <a:spLocks noGrp="1"/>
          </p:cNvSpPr>
          <p:nvPr>
            <p:ph type="body" idx="1"/>
          </p:nvPr>
        </p:nvSpPr>
        <p:spPr>
          <a:xfrm>
            <a:off x="767200" y="1536633"/>
            <a:ext cx="11009200" cy="4555200"/>
          </a:xfrm>
          <a:prstGeom prst="rect">
            <a:avLst/>
          </a:prstGeom>
          <a:noFill/>
          <a:ln>
            <a:noFill/>
          </a:ln>
        </p:spPr>
        <p:txBody>
          <a:bodyPr spcFirstLastPara="1" vert="horz" wrap="square" lIns="121867" tIns="121867" rIns="121867" bIns="121867" rtlCol="0" anchor="t" anchorCtr="0">
            <a:normAutofit fontScale="92500" lnSpcReduction="10000"/>
          </a:bodyPr>
          <a:lstStyle/>
          <a:p>
            <a:pPr marL="152396" indent="0">
              <a:buNone/>
            </a:pPr>
            <a:r>
              <a:rPr lang="en-US" sz="2400" b="1" dirty="0">
                <a:solidFill>
                  <a:srgbClr val="585858"/>
                </a:solidFill>
                <a:latin typeface="Arial"/>
                <a:ea typeface="Arial"/>
                <a:cs typeface="Arial"/>
                <a:sym typeface="Arial"/>
              </a:rPr>
              <a:t>Useful and vital</a:t>
            </a:r>
          </a:p>
          <a:p>
            <a:pPr marL="152396" indent="0">
              <a:buNone/>
            </a:pPr>
            <a:r>
              <a:rPr lang="en-US" sz="2400" dirty="0">
                <a:solidFill>
                  <a:srgbClr val="585858"/>
                </a:solidFill>
                <a:latin typeface="Arial"/>
                <a:ea typeface="Arial"/>
                <a:cs typeface="Arial"/>
                <a:sym typeface="Arial"/>
              </a:rPr>
              <a:t>IntelliJ and the Java environment installation guide: </a:t>
            </a:r>
            <a:r>
              <a:rPr lang="en-US" sz="2400" dirty="0">
                <a:solidFill>
                  <a:srgbClr val="585858"/>
                </a:solidFill>
                <a:latin typeface="Arial"/>
                <a:ea typeface="Arial"/>
                <a:cs typeface="Arial"/>
                <a:sym typeface="Arial"/>
                <a:hlinkClick r:id="rId3"/>
              </a:rPr>
              <a:t>https://www.jetbrains.com/help/idea/installation-guide.html</a:t>
            </a:r>
            <a:r>
              <a:rPr lang="en-US" sz="2400" dirty="0">
                <a:solidFill>
                  <a:srgbClr val="585858"/>
                </a:solidFill>
                <a:latin typeface="Arial"/>
                <a:ea typeface="Arial"/>
                <a:cs typeface="Arial"/>
                <a:sym typeface="Arial"/>
              </a:rPr>
              <a:t> </a:t>
            </a:r>
          </a:p>
          <a:p>
            <a:pPr marL="152396" indent="0">
              <a:buNone/>
            </a:pPr>
            <a:endParaRPr lang="en-US" sz="2400" b="1" dirty="0">
              <a:solidFill>
                <a:srgbClr val="585858"/>
              </a:solidFill>
              <a:latin typeface="Arial"/>
              <a:ea typeface="Arial"/>
              <a:cs typeface="Arial"/>
              <a:sym typeface="Arial"/>
            </a:endParaRPr>
          </a:p>
          <a:p>
            <a:pPr marL="152396" indent="0">
              <a:buNone/>
            </a:pPr>
            <a:r>
              <a:rPr lang="en-US" sz="2400" b="1" dirty="0">
                <a:solidFill>
                  <a:srgbClr val="585858"/>
                </a:solidFill>
                <a:latin typeface="Arial"/>
                <a:ea typeface="Arial"/>
                <a:cs typeface="Arial"/>
                <a:sym typeface="Arial"/>
              </a:rPr>
              <a:t>Useful and optional</a:t>
            </a:r>
          </a:p>
          <a:p>
            <a:pPr>
              <a:buFont typeface="Arial"/>
              <a:buAutoNum type="arabicParenR"/>
            </a:pPr>
            <a:r>
              <a:rPr lang="en-US" sz="2400" dirty="0">
                <a:solidFill>
                  <a:srgbClr val="585858"/>
                </a:solidFill>
                <a:latin typeface="Arial"/>
                <a:ea typeface="Arial"/>
                <a:cs typeface="Arial"/>
                <a:sym typeface="Arial"/>
              </a:rPr>
              <a:t>How to navigate the MS DOS filesystem on your Windows machine / simple operations: </a:t>
            </a:r>
            <a:r>
              <a:rPr lang="en-US" sz="2400" dirty="0">
                <a:solidFill>
                  <a:srgbClr val="585858"/>
                </a:solidFill>
                <a:latin typeface="Arial"/>
                <a:ea typeface="Arial"/>
                <a:cs typeface="Arial"/>
                <a:sym typeface="Arial"/>
                <a:hlinkClick r:id="rId4"/>
              </a:rPr>
              <a:t>https://blogs.umass.edu/Techbytes/2014/11/14/file-navigation-with-windows-command-prompt/</a:t>
            </a:r>
            <a:r>
              <a:rPr lang="en-US" sz="2400" dirty="0">
                <a:solidFill>
                  <a:srgbClr val="585858"/>
                </a:solidFill>
                <a:latin typeface="Arial"/>
                <a:ea typeface="Arial"/>
                <a:cs typeface="Arial"/>
                <a:sym typeface="Arial"/>
              </a:rPr>
              <a:t>  </a:t>
            </a:r>
          </a:p>
          <a:p>
            <a:pPr>
              <a:buFont typeface="Arial"/>
              <a:buAutoNum type="arabicParenR"/>
            </a:pPr>
            <a:r>
              <a:rPr lang="en-US" sz="2400" dirty="0">
                <a:solidFill>
                  <a:srgbClr val="585858"/>
                </a:solidFill>
                <a:latin typeface="Arial"/>
                <a:ea typeface="Arial"/>
                <a:cs typeface="Arial"/>
                <a:sym typeface="Arial"/>
              </a:rPr>
              <a:t>How to navigate your MacOS terminal: </a:t>
            </a:r>
            <a:r>
              <a:rPr lang="en-US" sz="2400" dirty="0">
                <a:solidFill>
                  <a:srgbClr val="585858"/>
                </a:solidFill>
                <a:latin typeface="Arial"/>
                <a:ea typeface="Arial"/>
                <a:cs typeface="Arial"/>
                <a:sym typeface="Arial"/>
                <a:hlinkClick r:id="rId5"/>
              </a:rPr>
              <a:t>https://tutorials.codebar.io/command-line/introduction/tutorial.html</a:t>
            </a:r>
            <a:r>
              <a:rPr lang="en-US" sz="2400" dirty="0">
                <a:solidFill>
                  <a:srgbClr val="585858"/>
                </a:solidFill>
                <a:latin typeface="Arial"/>
                <a:ea typeface="Arial"/>
                <a:cs typeface="Arial"/>
                <a:sym typeface="Arial"/>
              </a:rPr>
              <a:t> </a:t>
            </a:r>
          </a:p>
          <a:p>
            <a:pPr>
              <a:buFont typeface="Arial"/>
              <a:buAutoNum type="arabicParenR"/>
            </a:pPr>
            <a:r>
              <a:rPr lang="en-US" sz="2400" dirty="0">
                <a:solidFill>
                  <a:srgbClr val="585858"/>
                </a:solidFill>
                <a:latin typeface="Arial"/>
                <a:ea typeface="Arial"/>
                <a:cs typeface="Arial"/>
                <a:sym typeface="Arial"/>
              </a:rPr>
              <a:t>How to navigate your GNU/Linux terminal: </a:t>
            </a:r>
            <a:r>
              <a:rPr lang="en-US" sz="2400" dirty="0">
                <a:solidFill>
                  <a:srgbClr val="585858"/>
                </a:solidFill>
                <a:latin typeface="Arial"/>
                <a:ea typeface="Arial"/>
                <a:cs typeface="Arial"/>
                <a:sym typeface="Arial"/>
                <a:hlinkClick r:id="rId6"/>
              </a:rPr>
              <a:t>https://ubuntu.com/tutorials/command-line-for-beginners#1-overview</a:t>
            </a:r>
            <a:r>
              <a:rPr lang="en-US" sz="2400" dirty="0">
                <a:solidFill>
                  <a:srgbClr val="585858"/>
                </a:solidFill>
                <a:latin typeface="Arial"/>
                <a:ea typeface="Arial"/>
                <a:cs typeface="Arial"/>
                <a:sym typeface="Arial"/>
              </a:rPr>
              <a:t> </a:t>
            </a:r>
          </a:p>
          <a:p>
            <a:pPr marL="152396" indent="0">
              <a:buNone/>
            </a:pPr>
            <a:endParaRPr lang="en-US" sz="2400" dirty="0">
              <a:solidFill>
                <a:srgbClr val="585858"/>
              </a:solidFill>
              <a:latin typeface="Arial"/>
              <a:ea typeface="Arial"/>
              <a:cs typeface="Arial"/>
              <a:sym typeface="Arial"/>
            </a:endParaRPr>
          </a:p>
        </p:txBody>
      </p:sp>
    </p:spTree>
    <p:extLst>
      <p:ext uri="{BB962C8B-B14F-4D97-AF65-F5344CB8AC3E}">
        <p14:creationId xmlns:p14="http://schemas.microsoft.com/office/powerpoint/2010/main" val="3264783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5"/>
          <p:cNvSpPr txBox="1">
            <a:spLocks noGrp="1"/>
          </p:cNvSpPr>
          <p:nvPr>
            <p:ph type="title"/>
          </p:nvPr>
        </p:nvSpPr>
        <p:spPr>
          <a:xfrm>
            <a:off x="415599" y="593368"/>
            <a:ext cx="11360803" cy="763601"/>
          </a:xfrm>
          <a:prstGeom prst="rect">
            <a:avLst/>
          </a:prstGeom>
          <a:noFill/>
          <a:ln>
            <a:noFill/>
          </a:ln>
        </p:spPr>
        <p:txBody>
          <a:bodyPr spcFirstLastPara="1" vert="horz" wrap="square" lIns="121867" tIns="121867" rIns="121867" bIns="121867" rtlCol="0" anchor="t" anchorCtr="0">
            <a:normAutofit fontScale="90000"/>
          </a:bodyPr>
          <a:lstStyle/>
          <a:p>
            <a:pPr>
              <a:buSzPct val="100000"/>
            </a:pPr>
            <a:r>
              <a:rPr lang="en-US" sz="3584" dirty="0"/>
              <a:t>IntelliJ and Debugging</a:t>
            </a:r>
            <a:endParaRPr dirty="0"/>
          </a:p>
        </p:txBody>
      </p:sp>
      <p:pic>
        <p:nvPicPr>
          <p:cNvPr id="469" name="Google Shape;469;p45" descr="Google Shape;459;p69"/>
          <p:cNvPicPr preferRelativeResize="0"/>
          <p:nvPr/>
        </p:nvPicPr>
        <p:blipFill rotWithShape="1">
          <a:blip r:embed="rId3">
            <a:alphaModFix/>
          </a:blip>
          <a:srcRect/>
          <a:stretch/>
        </p:blipFill>
        <p:spPr>
          <a:xfrm>
            <a:off x="1541784" y="2328583"/>
            <a:ext cx="2857501" cy="2857501"/>
          </a:xfrm>
          <a:prstGeom prst="rect">
            <a:avLst/>
          </a:prstGeom>
          <a:noFill/>
          <a:ln>
            <a:noFill/>
          </a:ln>
        </p:spPr>
      </p:pic>
      <p:pic>
        <p:nvPicPr>
          <p:cNvPr id="470" name="Google Shape;470;p45" descr="Google Shape;460;p69"/>
          <p:cNvPicPr preferRelativeResize="0"/>
          <p:nvPr/>
        </p:nvPicPr>
        <p:blipFill rotWithShape="1">
          <a:blip r:embed="rId4">
            <a:alphaModFix/>
          </a:blip>
          <a:srcRect/>
          <a:stretch/>
        </p:blipFill>
        <p:spPr>
          <a:xfrm>
            <a:off x="7216399" y="2893251"/>
            <a:ext cx="4229667" cy="2082736"/>
          </a:xfrm>
          <a:prstGeom prst="rect">
            <a:avLst/>
          </a:prstGeom>
          <a:noFill/>
          <a:ln>
            <a:noFill/>
          </a:ln>
        </p:spPr>
      </p:pic>
      <p:sp>
        <p:nvSpPr>
          <p:cNvPr id="471" name="Google Shape;471;p45"/>
          <p:cNvSpPr/>
          <p:nvPr/>
        </p:nvSpPr>
        <p:spPr>
          <a:xfrm>
            <a:off x="5302382" y="3257911"/>
            <a:ext cx="1129103" cy="998879"/>
          </a:xfrm>
          <a:custGeom>
            <a:avLst/>
            <a:gdLst/>
            <a:ahLst/>
            <a:cxnLst/>
            <a:rect l="l" t="t" r="r" b="b"/>
            <a:pathLst>
              <a:path w="21600" h="21600" extrusionOk="0">
                <a:moveTo>
                  <a:pt x="0" y="7344"/>
                </a:moveTo>
                <a:lnTo>
                  <a:pt x="7742" y="7344"/>
                </a:lnTo>
                <a:lnTo>
                  <a:pt x="7742" y="0"/>
                </a:lnTo>
                <a:lnTo>
                  <a:pt x="13858" y="0"/>
                </a:lnTo>
                <a:lnTo>
                  <a:pt x="13858" y="7344"/>
                </a:lnTo>
                <a:lnTo>
                  <a:pt x="21600" y="7344"/>
                </a:lnTo>
                <a:lnTo>
                  <a:pt x="21600" y="14256"/>
                </a:lnTo>
                <a:lnTo>
                  <a:pt x="13858" y="14256"/>
                </a:lnTo>
                <a:lnTo>
                  <a:pt x="13858" y="21600"/>
                </a:lnTo>
                <a:lnTo>
                  <a:pt x="7742" y="21600"/>
                </a:lnTo>
                <a:lnTo>
                  <a:pt x="7742" y="14256"/>
                </a:lnTo>
                <a:lnTo>
                  <a:pt x="0" y="14256"/>
                </a:lnTo>
                <a:close/>
              </a:path>
            </a:pathLst>
          </a:custGeom>
          <a:solidFill>
            <a:srgbClr val="434343"/>
          </a:solidFill>
          <a:ln w="9525" cap="flat" cmpd="sng">
            <a:solidFill>
              <a:srgbClr val="585858"/>
            </a:solidFill>
            <a:prstDash val="solid"/>
            <a:round/>
            <a:headEnd type="none" w="sm" len="sm"/>
            <a:tailEnd type="none" w="sm" len="sm"/>
          </a:ln>
        </p:spPr>
        <p:txBody>
          <a:bodyPr spcFirstLastPara="1" wrap="square" lIns="0" tIns="0" rIns="0" bIns="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pic>
        <p:nvPicPr>
          <p:cNvPr id="476" name="Google Shape;476;p46" descr="Google Shape;466;p70"/>
          <p:cNvPicPr preferRelativeResize="0"/>
          <p:nvPr/>
        </p:nvPicPr>
        <p:blipFill rotWithShape="1">
          <a:blip r:embed="rId3">
            <a:alphaModFix/>
          </a:blip>
          <a:srcRect/>
          <a:stretch/>
        </p:blipFill>
        <p:spPr>
          <a:xfrm>
            <a:off x="7354032" y="258634"/>
            <a:ext cx="4229667" cy="2082735"/>
          </a:xfrm>
          <a:prstGeom prst="rect">
            <a:avLst/>
          </a:prstGeom>
          <a:noFill/>
          <a:ln>
            <a:noFill/>
          </a:ln>
        </p:spPr>
      </p:pic>
      <p:sp>
        <p:nvSpPr>
          <p:cNvPr id="477" name="Google Shape;477;p46"/>
          <p:cNvSpPr txBox="1">
            <a:spLocks noGrp="1"/>
          </p:cNvSpPr>
          <p:nvPr>
            <p:ph type="title"/>
          </p:nvPr>
        </p:nvSpPr>
        <p:spPr>
          <a:xfrm>
            <a:off x="415599" y="593368"/>
            <a:ext cx="11360803" cy="763601"/>
          </a:xfrm>
          <a:prstGeom prst="rect">
            <a:avLst/>
          </a:prstGeom>
          <a:noFill/>
          <a:ln>
            <a:noFill/>
          </a:ln>
        </p:spPr>
        <p:txBody>
          <a:bodyPr spcFirstLastPara="1" vert="horz" wrap="square" lIns="121867" tIns="121867" rIns="121867" bIns="121867" rtlCol="0" anchor="t" anchorCtr="0">
            <a:normAutofit fontScale="90000"/>
          </a:bodyPr>
          <a:lstStyle/>
          <a:p>
            <a:pPr>
              <a:buSzPct val="100000"/>
            </a:pPr>
            <a:r>
              <a:rPr lang="en-US" sz="3584" dirty="0"/>
              <a:t>JAVA Development Kit</a:t>
            </a:r>
            <a:endParaRPr dirty="0"/>
          </a:p>
        </p:txBody>
      </p:sp>
      <p:sp>
        <p:nvSpPr>
          <p:cNvPr id="478" name="Google Shape;478;p46"/>
          <p:cNvSpPr txBox="1">
            <a:spLocks noGrp="1"/>
          </p:cNvSpPr>
          <p:nvPr>
            <p:ph type="body" idx="1"/>
          </p:nvPr>
        </p:nvSpPr>
        <p:spPr>
          <a:xfrm>
            <a:off x="767200" y="1536633"/>
            <a:ext cx="11009200" cy="4555200"/>
          </a:xfrm>
          <a:prstGeom prst="rect">
            <a:avLst/>
          </a:prstGeom>
          <a:noFill/>
          <a:ln>
            <a:noFill/>
          </a:ln>
        </p:spPr>
        <p:txBody>
          <a:bodyPr spcFirstLastPara="1" vert="horz" wrap="square" lIns="121867" tIns="121867" rIns="121867" bIns="121867" rtlCol="0" anchor="t" anchorCtr="0">
            <a:normAutofit/>
          </a:bodyPr>
          <a:lstStyle/>
          <a:p>
            <a:pPr>
              <a:buFont typeface="Arial"/>
              <a:buAutoNum type="arabicParenR"/>
            </a:pPr>
            <a:r>
              <a:rPr lang="en-US" sz="2400" dirty="0">
                <a:solidFill>
                  <a:srgbClr val="585858"/>
                </a:solidFill>
                <a:latin typeface="Arial"/>
                <a:ea typeface="Arial"/>
                <a:cs typeface="Arial"/>
                <a:sym typeface="Arial"/>
              </a:rPr>
              <a:t>Java Runtime Environment (JRE)</a:t>
            </a:r>
            <a:endParaRPr dirty="0"/>
          </a:p>
          <a:p>
            <a:pPr marL="1828754">
              <a:buSzPts val="1400"/>
              <a:buChar char="-"/>
            </a:pPr>
            <a:r>
              <a:rPr lang="en-US" sz="1867" dirty="0"/>
              <a:t>Includes the code behind all variable types and built-in functions (e.g. </a:t>
            </a:r>
            <a:r>
              <a:rPr lang="en-US" sz="1867" dirty="0" err="1"/>
              <a:t>println</a:t>
            </a:r>
            <a:r>
              <a:rPr lang="en-US" sz="1867" dirty="0"/>
              <a:t>)</a:t>
            </a:r>
            <a:endParaRPr dirty="0"/>
          </a:p>
          <a:p>
            <a:pPr marL="1828754" indent="-423323">
              <a:buSzPts val="1400"/>
              <a:buChar char="-"/>
            </a:pPr>
            <a:r>
              <a:rPr lang="en-US" sz="1867" dirty="0"/>
              <a:t>Also includes the Java Virtual Machine (JVM) which allows Java code to run on any platform! </a:t>
            </a:r>
            <a:endParaRPr dirty="0"/>
          </a:p>
          <a:p>
            <a:pPr>
              <a:buFont typeface="Arial"/>
              <a:buAutoNum type="arabicParenR"/>
            </a:pPr>
            <a:r>
              <a:rPr lang="en-US" sz="2400" dirty="0">
                <a:solidFill>
                  <a:srgbClr val="585858"/>
                </a:solidFill>
                <a:latin typeface="Arial"/>
                <a:ea typeface="Arial"/>
                <a:cs typeface="Arial"/>
                <a:sym typeface="Arial"/>
              </a:rPr>
              <a:t> A Java Compiler (</a:t>
            </a:r>
            <a:r>
              <a:rPr lang="en-US" sz="2400" dirty="0" err="1">
                <a:solidFill>
                  <a:srgbClr val="585858"/>
                </a:solidFill>
                <a:latin typeface="Arial"/>
                <a:ea typeface="Arial"/>
                <a:cs typeface="Arial"/>
                <a:sym typeface="Arial"/>
              </a:rPr>
              <a:t>javac</a:t>
            </a:r>
            <a:r>
              <a:rPr lang="en-US" sz="2400" dirty="0">
                <a:solidFill>
                  <a:srgbClr val="585858"/>
                </a:solidFill>
                <a:latin typeface="Arial"/>
                <a:ea typeface="Arial"/>
                <a:cs typeface="Arial"/>
                <a:sym typeface="Arial"/>
              </a:rPr>
              <a:t>)</a:t>
            </a:r>
            <a:endParaRPr dirty="0"/>
          </a:p>
          <a:p>
            <a:pPr marL="1828754">
              <a:buChar char="-"/>
            </a:pPr>
            <a:r>
              <a:rPr lang="en-US" sz="2400" dirty="0">
                <a:solidFill>
                  <a:srgbClr val="585858"/>
                </a:solidFill>
                <a:latin typeface="Arial"/>
                <a:ea typeface="Arial"/>
                <a:cs typeface="Arial"/>
                <a:sym typeface="Arial"/>
              </a:rPr>
              <a:t>A compiler that translates java code into code that a computer can execute </a:t>
            </a:r>
            <a:endParaRPr dirty="0"/>
          </a:p>
        </p:txBody>
      </p:sp>
      <p:pic>
        <p:nvPicPr>
          <p:cNvPr id="479" name="Google Shape;479;p46" descr="Google Shape;469;p70"/>
          <p:cNvPicPr preferRelativeResize="0"/>
          <p:nvPr/>
        </p:nvPicPr>
        <p:blipFill rotWithShape="1">
          <a:blip r:embed="rId4">
            <a:alphaModFix/>
          </a:blip>
          <a:srcRect/>
          <a:stretch/>
        </p:blipFill>
        <p:spPr>
          <a:xfrm>
            <a:off x="8156884" y="4379418"/>
            <a:ext cx="3619501" cy="22479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47"/>
          <p:cNvSpPr txBox="1">
            <a:spLocks noGrp="1"/>
          </p:cNvSpPr>
          <p:nvPr>
            <p:ph type="title"/>
          </p:nvPr>
        </p:nvSpPr>
        <p:spPr>
          <a:xfrm>
            <a:off x="415599" y="593368"/>
            <a:ext cx="11360803" cy="763601"/>
          </a:xfrm>
          <a:prstGeom prst="rect">
            <a:avLst/>
          </a:prstGeom>
          <a:noFill/>
          <a:ln>
            <a:noFill/>
          </a:ln>
        </p:spPr>
        <p:txBody>
          <a:bodyPr spcFirstLastPara="1" vert="horz" wrap="square" lIns="121867" tIns="121867" rIns="121867" bIns="121867" rtlCol="0" anchor="t" anchorCtr="0">
            <a:normAutofit fontScale="90000"/>
          </a:bodyPr>
          <a:lstStyle/>
          <a:p>
            <a:pPr>
              <a:buSzPct val="100000"/>
            </a:pPr>
            <a:r>
              <a:rPr lang="en-US" sz="3584" dirty="0"/>
              <a:t>Verify that you have the JAVA compiler</a:t>
            </a:r>
            <a:endParaRPr dirty="0"/>
          </a:p>
        </p:txBody>
      </p:sp>
      <p:sp>
        <p:nvSpPr>
          <p:cNvPr id="485" name="Google Shape;485;p47"/>
          <p:cNvSpPr txBox="1">
            <a:spLocks noGrp="1"/>
          </p:cNvSpPr>
          <p:nvPr>
            <p:ph type="body" idx="1"/>
          </p:nvPr>
        </p:nvSpPr>
        <p:spPr>
          <a:xfrm>
            <a:off x="767200" y="1536633"/>
            <a:ext cx="11009200" cy="4555200"/>
          </a:xfrm>
          <a:prstGeom prst="rect">
            <a:avLst/>
          </a:prstGeom>
          <a:noFill/>
          <a:ln>
            <a:noFill/>
          </a:ln>
        </p:spPr>
        <p:txBody>
          <a:bodyPr spcFirstLastPara="1" vert="horz" wrap="square" lIns="121867" tIns="121867" rIns="121867" bIns="121867" rtlCol="0" anchor="t" anchorCtr="0">
            <a:normAutofit/>
          </a:bodyPr>
          <a:lstStyle/>
          <a:p>
            <a:pPr marL="0" indent="0">
              <a:buNone/>
            </a:pPr>
            <a:r>
              <a:rPr lang="en-US">
                <a:latin typeface="Comic Sans MS"/>
                <a:ea typeface="Comic Sans MS"/>
                <a:cs typeface="Comic Sans MS"/>
                <a:sym typeface="Comic Sans MS"/>
              </a:rPr>
              <a:t>Change directory to the sdk folder:</a:t>
            </a:r>
            <a:endParaRPr/>
          </a:p>
          <a:p>
            <a:pPr marL="0" indent="0">
              <a:spcBef>
                <a:spcPts val="2133"/>
              </a:spcBef>
              <a:buNone/>
            </a:pPr>
            <a:r>
              <a:rPr lang="en-US" b="1"/>
              <a:t>cd C:\Program Files\Java\jdk1.8.0_161\bin</a:t>
            </a:r>
            <a:endParaRPr/>
          </a:p>
          <a:p>
            <a:pPr marL="0" indent="0">
              <a:spcBef>
                <a:spcPts val="2133"/>
              </a:spcBef>
              <a:buNone/>
            </a:pPr>
            <a:r>
              <a:rPr lang="en-US" sz="2400">
                <a:solidFill>
                  <a:srgbClr val="585858"/>
                </a:solidFill>
                <a:latin typeface="Arial"/>
                <a:ea typeface="Arial"/>
                <a:cs typeface="Arial"/>
                <a:sym typeface="Arial"/>
              </a:rPr>
              <a:t>run the compiler with argument -version to find the version:</a:t>
            </a:r>
            <a:endParaRPr/>
          </a:p>
          <a:p>
            <a:pPr marL="0" indent="0">
              <a:spcBef>
                <a:spcPts val="2133"/>
              </a:spcBef>
              <a:buNone/>
            </a:pPr>
            <a:r>
              <a:rPr lang="en-US" sz="2400">
                <a:solidFill>
                  <a:srgbClr val="585858"/>
                </a:solidFill>
                <a:latin typeface="Arial"/>
                <a:ea typeface="Arial"/>
                <a:cs typeface="Arial"/>
                <a:sym typeface="Arial"/>
              </a:rPr>
              <a:t> javac -version</a:t>
            </a:r>
            <a:endParaRPr/>
          </a:p>
        </p:txBody>
      </p:sp>
      <p:pic>
        <p:nvPicPr>
          <p:cNvPr id="486" name="Google Shape;486;p47" descr="Google Shape;476;p71"/>
          <p:cNvPicPr preferRelativeResize="0"/>
          <p:nvPr/>
        </p:nvPicPr>
        <p:blipFill rotWithShape="1">
          <a:blip r:embed="rId3">
            <a:alphaModFix/>
          </a:blip>
          <a:srcRect/>
          <a:stretch/>
        </p:blipFill>
        <p:spPr>
          <a:xfrm>
            <a:off x="995800" y="4313601"/>
            <a:ext cx="8859435" cy="1097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8"/>
          <p:cNvSpPr txBox="1">
            <a:spLocks noGrp="1"/>
          </p:cNvSpPr>
          <p:nvPr>
            <p:ph type="title"/>
          </p:nvPr>
        </p:nvSpPr>
        <p:spPr>
          <a:xfrm>
            <a:off x="415599" y="593368"/>
            <a:ext cx="11360803" cy="763601"/>
          </a:xfrm>
          <a:prstGeom prst="rect">
            <a:avLst/>
          </a:prstGeom>
          <a:noFill/>
          <a:ln>
            <a:noFill/>
          </a:ln>
        </p:spPr>
        <p:txBody>
          <a:bodyPr spcFirstLastPara="1" vert="horz" wrap="square" lIns="121867" tIns="121867" rIns="121867" bIns="121867" rtlCol="0" anchor="t" anchorCtr="0">
            <a:normAutofit fontScale="90000"/>
          </a:bodyPr>
          <a:lstStyle/>
          <a:p>
            <a:pPr>
              <a:buSzPct val="100000"/>
            </a:pPr>
            <a:r>
              <a:rPr lang="en-US" sz="3584"/>
              <a:t>Some useful terminal/cmd commands</a:t>
            </a:r>
            <a:endParaRPr/>
          </a:p>
        </p:txBody>
      </p:sp>
      <p:sp>
        <p:nvSpPr>
          <p:cNvPr id="492" name="Google Shape;492;p48"/>
          <p:cNvSpPr txBox="1">
            <a:spLocks noGrp="1"/>
          </p:cNvSpPr>
          <p:nvPr>
            <p:ph type="body" idx="1"/>
          </p:nvPr>
        </p:nvSpPr>
        <p:spPr>
          <a:xfrm>
            <a:off x="767200" y="1536633"/>
            <a:ext cx="11009200" cy="4555200"/>
          </a:xfrm>
          <a:prstGeom prst="rect">
            <a:avLst/>
          </a:prstGeom>
          <a:noFill/>
          <a:ln>
            <a:noFill/>
          </a:ln>
        </p:spPr>
        <p:txBody>
          <a:bodyPr spcFirstLastPara="1" vert="horz" wrap="square" lIns="121867" tIns="121867" rIns="121867" bIns="121867" rtlCol="0" anchor="t" anchorCtr="0">
            <a:normAutofit/>
          </a:bodyPr>
          <a:lstStyle/>
          <a:p>
            <a:pPr marL="0" indent="0">
              <a:buNone/>
            </a:pPr>
            <a:r>
              <a:rPr lang="en-US" sz="2400">
                <a:solidFill>
                  <a:srgbClr val="585858"/>
                </a:solidFill>
                <a:latin typeface="Arial"/>
                <a:ea typeface="Arial"/>
                <a:cs typeface="Arial"/>
                <a:sym typeface="Arial"/>
              </a:rPr>
              <a:t>Change directory/folder: </a:t>
            </a:r>
            <a:r>
              <a:rPr lang="en-US" b="1"/>
              <a:t>cd </a:t>
            </a:r>
            <a:endParaRPr/>
          </a:p>
          <a:p>
            <a:pPr marL="0" indent="0">
              <a:spcBef>
                <a:spcPts val="2133"/>
              </a:spcBef>
              <a:buSzPts val="1200"/>
              <a:buNone/>
            </a:pPr>
            <a:r>
              <a:rPr lang="en-US" sz="1600"/>
              <a:t> Example: “</a:t>
            </a:r>
            <a:r>
              <a:rPr lang="en-US">
                <a:solidFill>
                  <a:srgbClr val="9900FF"/>
                </a:solidFill>
              </a:rPr>
              <a:t>cd C:\”  	- changes our current terminal to the directory C:\</a:t>
            </a:r>
            <a:endParaRPr/>
          </a:p>
          <a:p>
            <a:pPr marL="0" indent="0">
              <a:spcBef>
                <a:spcPts val="2133"/>
              </a:spcBef>
              <a:buNone/>
            </a:pPr>
            <a:r>
              <a:rPr lang="en-US" sz="2400">
                <a:solidFill>
                  <a:srgbClr val="585858"/>
                </a:solidFill>
                <a:latin typeface="Arial"/>
                <a:ea typeface="Arial"/>
                <a:cs typeface="Arial"/>
                <a:sym typeface="Arial"/>
              </a:rPr>
              <a:t>List contents of a directory: </a:t>
            </a:r>
            <a:r>
              <a:rPr lang="en-US" b="1"/>
              <a:t>ls </a:t>
            </a:r>
            <a:r>
              <a:rPr lang="en-US" sz="2400">
                <a:solidFill>
                  <a:srgbClr val="585858"/>
                </a:solidFill>
                <a:latin typeface="Arial"/>
                <a:ea typeface="Arial"/>
                <a:cs typeface="Arial"/>
                <a:sym typeface="Arial"/>
              </a:rPr>
              <a:t>(for unix), </a:t>
            </a:r>
            <a:r>
              <a:rPr lang="en-US" b="1"/>
              <a:t>dir </a:t>
            </a:r>
            <a:r>
              <a:rPr lang="en-US" sz="2400">
                <a:solidFill>
                  <a:srgbClr val="585858"/>
                </a:solidFill>
                <a:latin typeface="Arial"/>
                <a:ea typeface="Arial"/>
                <a:cs typeface="Arial"/>
                <a:sym typeface="Arial"/>
              </a:rPr>
              <a:t>(for windows)</a:t>
            </a:r>
            <a:endParaRPr/>
          </a:p>
          <a:p>
            <a:pPr marL="0" indent="0">
              <a:spcBef>
                <a:spcPts val="2133"/>
              </a:spcBef>
              <a:buSzPts val="1200"/>
              <a:buNone/>
            </a:pPr>
            <a:r>
              <a:rPr lang="en-US" sz="1600"/>
              <a:t> Example: “</a:t>
            </a:r>
            <a:r>
              <a:rPr lang="en-US">
                <a:solidFill>
                  <a:srgbClr val="9900FF"/>
                </a:solidFill>
              </a:rPr>
              <a:t>ls C:\”  	- lists/prints all the files and folders in the directory 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37B3-2223-C58E-9F75-560629F5D850}"/>
              </a:ext>
            </a:extLst>
          </p:cNvPr>
          <p:cNvSpPr>
            <a:spLocks noGrp="1"/>
          </p:cNvSpPr>
          <p:nvPr>
            <p:ph type="title"/>
          </p:nvPr>
        </p:nvSpPr>
        <p:spPr/>
        <p:txBody>
          <a:bodyPr>
            <a:normAutofit fontScale="90000"/>
          </a:bodyPr>
          <a:lstStyle/>
          <a:p>
            <a:r>
              <a:rPr lang="en-US" dirty="0"/>
              <a:t>Anatomy of a Java program</a:t>
            </a:r>
          </a:p>
        </p:txBody>
      </p:sp>
      <p:sp>
        <p:nvSpPr>
          <p:cNvPr id="3" name="Text Placeholder 2">
            <a:extLst>
              <a:ext uri="{FF2B5EF4-FFF2-40B4-BE49-F238E27FC236}">
                <a16:creationId xmlns:a16="http://schemas.microsoft.com/office/drawing/2014/main" id="{A1D369F9-76B3-EEDA-ED7D-5D64EEFEE88C}"/>
              </a:ext>
            </a:extLst>
          </p:cNvPr>
          <p:cNvSpPr>
            <a:spLocks noGrp="1"/>
          </p:cNvSpPr>
          <p:nvPr>
            <p:ph type="body" idx="1"/>
          </p:nvPr>
        </p:nvSpPr>
        <p:spPr/>
        <p:txBody>
          <a:bodyPr/>
          <a:lstStyle/>
          <a:p>
            <a:r>
              <a:rPr lang="en-US" dirty="0"/>
              <a:t>Documentation Section (vital – for good practice)</a:t>
            </a:r>
          </a:p>
          <a:p>
            <a:r>
              <a:rPr lang="en-US" dirty="0"/>
              <a:t>Package Declaration (optional)</a:t>
            </a:r>
          </a:p>
          <a:p>
            <a:r>
              <a:rPr lang="en-US" dirty="0"/>
              <a:t>Import Statements (vital)</a:t>
            </a:r>
          </a:p>
          <a:p>
            <a:r>
              <a:rPr lang="en-US" dirty="0"/>
              <a:t>Interface Section (optional)</a:t>
            </a:r>
          </a:p>
          <a:p>
            <a:r>
              <a:rPr lang="en-US" dirty="0"/>
              <a:t>Class Definition (vital)</a:t>
            </a:r>
          </a:p>
          <a:p>
            <a:r>
              <a:rPr lang="en-US" dirty="0"/>
              <a:t>Class Variables and Constants (vital)</a:t>
            </a:r>
          </a:p>
          <a:p>
            <a:r>
              <a:rPr lang="en-US" dirty="0"/>
              <a:t>Main method Class (vital)</a:t>
            </a:r>
          </a:p>
          <a:p>
            <a:r>
              <a:rPr lang="en-US" dirty="0"/>
              <a:t>Methods &amp; </a:t>
            </a:r>
            <a:r>
              <a:rPr lang="en-US" dirty="0" err="1"/>
              <a:t>Behaviours</a:t>
            </a:r>
            <a:r>
              <a:rPr lang="en-US" dirty="0"/>
              <a:t> (vital)</a:t>
            </a:r>
          </a:p>
          <a:p>
            <a:endParaRPr lang="en-US" dirty="0"/>
          </a:p>
        </p:txBody>
      </p:sp>
    </p:spTree>
    <p:extLst>
      <p:ext uri="{BB962C8B-B14F-4D97-AF65-F5344CB8AC3E}">
        <p14:creationId xmlns:p14="http://schemas.microsoft.com/office/powerpoint/2010/main" val="2241369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94252-B9EA-0005-9246-324FBEE1C8C3}"/>
              </a:ext>
            </a:extLst>
          </p:cNvPr>
          <p:cNvSpPr>
            <a:spLocks noGrp="1"/>
          </p:cNvSpPr>
          <p:nvPr>
            <p:ph type="title"/>
          </p:nvPr>
        </p:nvSpPr>
        <p:spPr/>
        <p:txBody>
          <a:bodyPr>
            <a:normAutofit fontScale="90000"/>
          </a:bodyPr>
          <a:lstStyle/>
          <a:p>
            <a:r>
              <a:rPr lang="en-US" dirty="0"/>
              <a:t>Example of a program</a:t>
            </a:r>
          </a:p>
        </p:txBody>
      </p:sp>
      <p:sp>
        <p:nvSpPr>
          <p:cNvPr id="6" name="Text Placeholder 2">
            <a:extLst>
              <a:ext uri="{FF2B5EF4-FFF2-40B4-BE49-F238E27FC236}">
                <a16:creationId xmlns:a16="http://schemas.microsoft.com/office/drawing/2014/main" id="{2337E8EC-DFFC-D763-9F36-DB0776338040}"/>
              </a:ext>
            </a:extLst>
          </p:cNvPr>
          <p:cNvSpPr>
            <a:spLocks noGrp="1"/>
          </p:cNvSpPr>
          <p:nvPr>
            <p:ph type="body" idx="1"/>
          </p:nvPr>
        </p:nvSpPr>
        <p:spPr>
          <a:xfrm>
            <a:off x="767200" y="1536633"/>
            <a:ext cx="11009200" cy="4555200"/>
          </a:xfrm>
        </p:spPr>
        <p:txBody>
          <a:bodyPr/>
          <a:lstStyle/>
          <a:p>
            <a:r>
              <a:rPr lang="en-US" dirty="0"/>
              <a:t>Open the </a:t>
            </a:r>
            <a:r>
              <a:rPr lang="en-US" dirty="0" err="1"/>
              <a:t>MyCalculator.java</a:t>
            </a:r>
            <a:r>
              <a:rPr lang="en-US" dirty="0"/>
              <a:t> file (provided in the Labs folder in the Teams </a:t>
            </a:r>
            <a:r>
              <a:rPr lang="en-US"/>
              <a:t>channel Folder Seminars/Seminar1-2/) </a:t>
            </a:r>
            <a:r>
              <a:rPr lang="en-US" dirty="0"/>
              <a:t>in Notepad or a text editor (ideally not MS word!) and navigate through the code and the comments – identify the structure of the code. </a:t>
            </a:r>
          </a:p>
          <a:p>
            <a:endParaRPr lang="en-US" dirty="0"/>
          </a:p>
          <a:p>
            <a:r>
              <a:rPr lang="en-US" dirty="0"/>
              <a:t>After that, discuss with your tutor if questions rise.</a:t>
            </a:r>
          </a:p>
          <a:p>
            <a:pPr lvl="1"/>
            <a:r>
              <a:rPr lang="en-US" dirty="0"/>
              <a:t>Proceed to the next step!</a:t>
            </a:r>
          </a:p>
          <a:p>
            <a:pPr marL="152396" indent="0">
              <a:buNone/>
            </a:pPr>
            <a:endParaRPr lang="en-US" dirty="0"/>
          </a:p>
          <a:p>
            <a:pPr marL="152396" indent="0">
              <a:buNone/>
            </a:pPr>
            <a:endParaRPr lang="en-US" dirty="0"/>
          </a:p>
          <a:p>
            <a:pPr marL="152396" indent="0">
              <a:buNone/>
            </a:pPr>
            <a:endParaRPr lang="en-US" dirty="0"/>
          </a:p>
          <a:p>
            <a:endParaRPr lang="en-US" dirty="0"/>
          </a:p>
          <a:p>
            <a:endParaRPr lang="en-US" dirty="0"/>
          </a:p>
        </p:txBody>
      </p:sp>
    </p:spTree>
    <p:extLst>
      <p:ext uri="{BB962C8B-B14F-4D97-AF65-F5344CB8AC3E}">
        <p14:creationId xmlns:p14="http://schemas.microsoft.com/office/powerpoint/2010/main" val="3240923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11492</TotalTime>
  <Words>1021</Words>
  <Application>Microsoft Macintosh PowerPoint</Application>
  <PresentationFormat>Widescreen</PresentationFormat>
  <Paragraphs>110</Paragraphs>
  <Slides>23</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Comic Sans MS</vt:lpstr>
      <vt:lpstr>Courier New</vt:lpstr>
      <vt:lpstr>Office Theme</vt:lpstr>
      <vt:lpstr>Seminar 1. Basic Interaction with Java</vt:lpstr>
      <vt:lpstr>Seminar overview - guide</vt:lpstr>
      <vt:lpstr>Useful</vt:lpstr>
      <vt:lpstr>IntelliJ and Debugging</vt:lpstr>
      <vt:lpstr>JAVA Development Kit</vt:lpstr>
      <vt:lpstr>Verify that you have the JAVA compiler</vt:lpstr>
      <vt:lpstr>Some useful terminal/cmd commands</vt:lpstr>
      <vt:lpstr>Anatomy of a Java program</vt:lpstr>
      <vt:lpstr>Example of a program</vt:lpstr>
      <vt:lpstr>Hello JAVA</vt:lpstr>
      <vt:lpstr>Compiling </vt:lpstr>
      <vt:lpstr>Running </vt:lpstr>
      <vt:lpstr>IntelliJ IDEA</vt:lpstr>
      <vt:lpstr>“Hello World” with IntelliJ IDEA</vt:lpstr>
      <vt:lpstr>Select the Java SDK</vt:lpstr>
      <vt:lpstr>Select Command Line App Template</vt:lpstr>
      <vt:lpstr>Name Your Project</vt:lpstr>
      <vt:lpstr>The IntelliJ Environment</vt:lpstr>
      <vt:lpstr>Main class, main function</vt:lpstr>
      <vt:lpstr>Hello World!</vt:lpstr>
      <vt:lpstr>Edit Configurations</vt:lpstr>
      <vt:lpstr>Run!</vt:lpstr>
      <vt:lpstr>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 Basic Interaction with Java</dc:title>
  <dc:creator>Angelos Marnerides</dc:creator>
  <cp:lastModifiedBy>Angelos Marnerides</cp:lastModifiedBy>
  <cp:revision>2</cp:revision>
  <dcterms:created xsi:type="dcterms:W3CDTF">2023-08-02T14:36:44Z</dcterms:created>
  <dcterms:modified xsi:type="dcterms:W3CDTF">2024-09-16T14:13:17Z</dcterms:modified>
</cp:coreProperties>
</file>