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20" r:id="rId3"/>
    <p:sldId id="319" r:id="rId4"/>
    <p:sldId id="322" r:id="rId5"/>
    <p:sldId id="32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B70B6-103A-314E-AFB9-2AE543F229EA}" v="2" dt="2023-09-22T14:22:3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5846"/>
  </p:normalViewPr>
  <p:slideViewPr>
    <p:cSldViewPr snapToGrid="0">
      <p:cViewPr varScale="1">
        <p:scale>
          <a:sx n="124" d="100"/>
          <a:sy n="124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EB2B-9D28-724F-B2AA-716403AE15D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F3F2-B56B-9546-A914-5C6CABE0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AF0A-1225-18D6-4846-F7C712615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FC11A-8364-5F33-6AC3-EE0941ED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8535-6F34-8301-E126-ED98BBD7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6838-46E1-FBBD-5E24-D61D6A3B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8E3D-72EF-D32A-F9E2-9F5D21E3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90C-D864-CB28-5C58-E0D3FC7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3270-AD1B-69D0-0055-073B3077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6755-233E-B8F9-52D1-145D7D9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E418-47DE-CD27-0C0C-31B85F28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9001-66B3-9B13-72EE-F5D3474D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D744-ACF8-D40C-83AD-96EFE9EEF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258E-C430-B4E9-212B-044EF507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D13F-D93F-76E1-99E6-302540CA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9B52-3A69-986C-FB4F-94ABB4B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F81A-C129-AA49-F872-F17E12EC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5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5"/>
          <p:cNvSpPr txBox="1">
            <a:spLocks noGrp="1"/>
          </p:cNvSpPr>
          <p:nvPr>
            <p:ph type="body" idx="1"/>
          </p:nvPr>
        </p:nvSpPr>
        <p:spPr>
          <a:xfrm>
            <a:off x="767200" y="1536633"/>
            <a:ext cx="11009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5"/>
          <p:cNvSpPr txBox="1"/>
          <p:nvPr/>
        </p:nvSpPr>
        <p:spPr>
          <a:xfrm rot="-5400000">
            <a:off x="-1782737" y="3588616"/>
            <a:ext cx="4405601" cy="4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Arial"/>
              <a:buNone/>
            </a:pPr>
            <a:r>
              <a:rPr lang="en-US" sz="1333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ECE 318 - Programming Principles for Engineers.</a:t>
            </a:r>
            <a:endParaRPr sz="2400"/>
          </a:p>
        </p:txBody>
      </p:sp>
      <p:pic>
        <p:nvPicPr>
          <p:cNvPr id="17" name="Google Shape;17;p65" descr="Google Shape;6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4" y="6147300"/>
            <a:ext cx="2298767" cy="64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5"/>
          <p:cNvSpPr txBox="1">
            <a:spLocks noGrp="1"/>
          </p:cNvSpPr>
          <p:nvPr>
            <p:ph type="sldNum" idx="12"/>
          </p:nvPr>
        </p:nvSpPr>
        <p:spPr>
          <a:xfrm>
            <a:off x="11579127" y="6285169"/>
            <a:ext cx="449085" cy="38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415611" y="992766"/>
            <a:ext cx="11360801" cy="27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415599" y="3778834"/>
            <a:ext cx="11360803" cy="105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1pPr>
            <a:lvl2pPr marL="1219170" lvl="1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2pPr>
            <a:lvl3pPr marL="1828754" lvl="2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3pPr>
            <a:lvl4pPr marL="2438339" lvl="3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4pPr>
            <a:lvl5pPr marL="3047924" lvl="4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sldNum" idx="12"/>
          </p:nvPr>
        </p:nvSpPr>
        <p:spPr>
          <a:xfrm>
            <a:off x="11579127" y="6285169"/>
            <a:ext cx="449085" cy="38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C99E-4633-DDAF-BBAE-D110AC9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BA07-7A82-E17B-2612-9B643AC1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9080-2611-6D8C-C329-66A3801E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767B-84FD-0A4C-91BF-BA27A381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2D6A-22AC-E587-342A-2D21F66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B60D-819C-32F8-FE23-C504F9BC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0FCCC-4A90-2288-78C6-72F7BA11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5F23-A9A8-B965-49DB-8E97EEB6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CB0E-5BE2-6BD5-1ABE-85E3454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FD68-30C0-799F-1DCB-5484030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4475-3EDB-2ED6-59B7-55C7CC77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68F4-D3D7-4AA8-0457-80B81F0B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179FD-5C29-98AC-E4D9-2E43A957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CBAE-2F9D-229C-61A5-C3566AFC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41C49-E2AE-5F45-91A2-915ED9DE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EE91F-7B4A-E1A4-E892-D8C4A2D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5737-B48C-DA7C-1C9A-DF37FF4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570A-2AA0-4F27-7D8A-7C75A74F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898B-BB1E-9C6B-4E10-8812D05D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61D7C-BC46-E403-0B10-38469356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565B9-6741-1EC4-7E32-62ACF9730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34907-7FE7-9A2A-5ED1-78A10972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15C50-7F51-0E42-5AAF-D29252D4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347A6-323D-AC91-2F48-CBEC2E44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4B1E-BF6D-887F-DD43-966CA1FD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9540-CD12-D6A8-3CAB-92F0CE20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43333-EEE4-AAAD-9735-2C589683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73C1C-494D-5271-3E5C-2DADB552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E3321-5011-6419-8D4A-9687192F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FDD7D-6933-7455-87EE-EB91DB9D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7858-1499-0B6D-8962-61F724A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A0A-9FED-84F9-C5D3-FEDA6A18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0170-0F7D-A45F-92E1-E01CC7B2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E083-0930-DC08-6AE8-C4BC5350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2581-9862-279E-6912-8020CF1D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809D-039E-E18C-6293-36216A4C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3929-6842-FAD1-46E0-8CA1E362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DAD8-3EE2-6EA8-BF62-3601076D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57B9D-1D3C-9EA0-3796-D3EB61CC6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EADC-4D78-0648-849E-15F8E67F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9AFC-8424-18E5-7A3C-73E7C29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85FA5-6422-8899-F3CC-BC12CCD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C591B-BDE1-8514-BA29-A5AF9520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1CD82-6E44-C5F4-0290-56FB8FC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01A3-3493-9576-3907-A8F2A38A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E9D5-B8D1-4BE1-61F6-1CD0D8401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5E3A-0A4A-3C45-829B-81B0061F9A2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6864-3DB9-FA85-453A-A0B2BE3CA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56D9-DA4E-0D50-BAA4-53FE65606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AF9F-AC7D-2440-8F75-D6313D4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0" y="992767"/>
            <a:ext cx="12192000" cy="2736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67" tIns="121867" rIns="121867" bIns="121867" rtlCol="0" anchor="b" anchorCtr="0">
            <a:normAutofit/>
          </a:bodyPr>
          <a:lstStyle/>
          <a:p>
            <a:pPr>
              <a:buSzPts val="4200"/>
            </a:pPr>
            <a:r>
              <a:rPr lang="en-US" sz="5600" dirty="0"/>
              <a:t>Seminar 3 Homework.</a:t>
            </a:r>
            <a:br>
              <a:rPr lang="en-US" sz="5600" dirty="0"/>
            </a:br>
            <a:r>
              <a:rPr lang="en-US" sz="5600" dirty="0"/>
              <a:t>Collections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15365" y="3729565"/>
            <a:ext cx="11360803" cy="13041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67" tIns="121867" rIns="121867" bIns="121867" rtlCol="0" anchor="t" anchorCtr="0">
            <a:normAutofit/>
          </a:bodyPr>
          <a:lstStyle/>
          <a:p>
            <a:pPr marL="0" indent="0">
              <a:buSzPts val="1819"/>
            </a:pPr>
            <a:r>
              <a:rPr lang="en-US" sz="2425" dirty="0"/>
              <a:t>ECE 318 Programming Principles for Engineers</a:t>
            </a:r>
            <a:endParaRPr dirty="0"/>
          </a:p>
          <a:p>
            <a:pPr marL="0" indent="0">
              <a:buSzPts val="1170"/>
            </a:pPr>
            <a:endParaRPr sz="1560" dirty="0"/>
          </a:p>
          <a:p>
            <a:pPr marL="0" indent="0">
              <a:buSzPts val="1170"/>
            </a:pPr>
            <a:r>
              <a:rPr lang="en-US" sz="1560" dirty="0"/>
              <a:t>Prof. </a:t>
            </a:r>
            <a:r>
              <a:rPr lang="en-US" sz="1560" dirty="0" err="1"/>
              <a:t>Angelos</a:t>
            </a:r>
            <a:r>
              <a:rPr lang="en-US" sz="1560" dirty="0"/>
              <a:t> </a:t>
            </a:r>
            <a:r>
              <a:rPr lang="en-US" sz="1560" dirty="0" err="1"/>
              <a:t>Marnerides</a:t>
            </a:r>
            <a:r>
              <a:rPr lang="en-US" sz="1560" dirty="0"/>
              <a:t> </a:t>
            </a:r>
            <a:endParaRPr dirty="0"/>
          </a:p>
        </p:txBody>
      </p:sp>
      <p:pic>
        <p:nvPicPr>
          <p:cNvPr id="105" name="Google Shape;105;p2" descr="Google Shape;1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46701"/>
            <a:ext cx="5359400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848-EAE1-B78D-6BE1-594D398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43B9-E01B-9832-C2F1-775611C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this seminar is for you to:</a:t>
            </a:r>
          </a:p>
          <a:p>
            <a:pPr lvl="1"/>
            <a:r>
              <a:rPr lang="en-US" dirty="0"/>
              <a:t>Go first through the slides on Collections and experiments with the concepts </a:t>
            </a:r>
          </a:p>
          <a:p>
            <a:pPr lvl="1"/>
            <a:r>
              <a:rPr lang="en-US" dirty="0"/>
              <a:t>Attend the seminar to ask questions related to how you should implement the specified program. </a:t>
            </a:r>
          </a:p>
        </p:txBody>
      </p:sp>
    </p:spTree>
    <p:extLst>
      <p:ext uri="{BB962C8B-B14F-4D97-AF65-F5344CB8AC3E}">
        <p14:creationId xmlns:p14="http://schemas.microsoft.com/office/powerpoint/2010/main" val="31976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848-EAE1-B78D-6BE1-594D398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(</a:t>
            </a:r>
            <a:r>
              <a:rPr lang="en-US" dirty="0" err="1"/>
              <a:t>ArrayList</a:t>
            </a:r>
            <a:r>
              <a:rPr lang="en-US" dirty="0"/>
              <a:t>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43B9-E01B-9832-C2F1-775611C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52396" indent="0">
              <a:buNone/>
            </a:pPr>
            <a:r>
              <a:rPr lang="en-US" u="sng" dirty="0"/>
              <a:t>Exercise:</a:t>
            </a:r>
          </a:p>
          <a:p>
            <a:r>
              <a:rPr lang="en-US" dirty="0"/>
              <a:t>Develop a program </a:t>
            </a:r>
            <a:r>
              <a:rPr lang="en-US" dirty="0" err="1"/>
              <a:t>Main.java</a:t>
            </a:r>
            <a:r>
              <a:rPr lang="en-US" dirty="0"/>
              <a:t> that will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of 2 elements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items to the </a:t>
            </a:r>
            <a:r>
              <a:rPr lang="en-GB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endParaRPr lang="en-GB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Try to insert strings (i.e., String() object) as well as integers (i.e., Integer())	</a:t>
            </a:r>
          </a:p>
          <a:p>
            <a:pPr lvl="3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E.g.,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list.</a:t>
            </a:r>
            <a:r>
              <a:rPr lang="en-GB" sz="24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GB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(new String("x")); , </a:t>
            </a:r>
            <a:r>
              <a:rPr lang="en-GB" sz="24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list.add</a:t>
            </a:r>
            <a:r>
              <a:rPr lang="en-GB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(2, new Integer(10));</a:t>
            </a:r>
          </a:p>
          <a:p>
            <a:pPr lvl="3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And print the list</a:t>
            </a:r>
          </a:p>
          <a:p>
            <a:pPr lvl="2"/>
            <a:r>
              <a:rPr lang="en-GB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 item and print the list and check if the item you removed exists</a:t>
            </a:r>
          </a:p>
          <a:p>
            <a:pPr lvl="2"/>
            <a:r>
              <a:rPr lang="en-GB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contains() 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heck if the list contains a specified element of your choice and print the output (tip: should be a Boolean true or false)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ListIterator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 a while loop and print every element of your </a:t>
            </a:r>
            <a:r>
              <a:rPr lang="en-US" dirty="0"/>
              <a:t>list</a:t>
            </a:r>
          </a:p>
          <a:p>
            <a:pPr lvl="2"/>
            <a:r>
              <a:rPr lang="en-US" dirty="0"/>
              <a:t>Try also if you can do that using any other type of a loop (e.g., for)</a:t>
            </a:r>
          </a:p>
          <a:p>
            <a:pPr lvl="1"/>
            <a:r>
              <a:rPr lang="en-US" dirty="0"/>
              <a:t>Create an object array from the </a:t>
            </a:r>
            <a:r>
              <a:rPr lang="en-US" dirty="0" err="1"/>
              <a:t>ArrayList</a:t>
            </a:r>
            <a:r>
              <a:rPr lang="en-US" dirty="0"/>
              <a:t> you have.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D900-AE76-5D06-02BD-8C55215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4430-E624-D8E4-9F12-F09829192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52396" indent="0">
              <a:buNone/>
            </a:pP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java.util.ArrayList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java.util.ListIterator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class Main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public static void main(String[]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Create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with capacity of 2 elements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 = new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(al+", size = "+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al.size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Add items to the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("R");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("U");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("O");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String("x"));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(2, new Integer(10));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(al+", size =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al.size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Remove item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al.remove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("U");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(al+", size =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al.size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Check if the list contains the specified element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Boolean b =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al.contains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("x");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("The list contains x = " + b);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b =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al.contains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("p");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("The list contains p = " + b);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b =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al.contains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Integer(10));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("The list contains Integer of 10 = " + b);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Create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ListIterator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iterate entries in it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ListIterator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 =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al.listIterator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while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li.hasNext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("From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ListIterator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li.next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// Create Object array from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Object a[] =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al.toArray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for (int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=0;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a.length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("From an Array = " + a[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}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848-EAE1-B78D-6BE1-594D398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(LinkedList):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43B9-E01B-9832-C2F1-775611C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US" u="sng" dirty="0"/>
              <a:t>Exercise:</a:t>
            </a:r>
          </a:p>
          <a:p>
            <a:r>
              <a:rPr lang="en-US" dirty="0"/>
              <a:t>Develop a program </a:t>
            </a:r>
            <a:r>
              <a:rPr lang="en-US" dirty="0" err="1"/>
              <a:t>IntegerList.java</a:t>
            </a:r>
            <a:r>
              <a:rPr lang="en-US" dirty="0"/>
              <a:t> that will create a linked list and add 4 Integer objects to it</a:t>
            </a:r>
          </a:p>
          <a:p>
            <a:pPr lvl="1"/>
            <a:r>
              <a:rPr lang="en-US" dirty="0"/>
              <a:t>Print the size of the </a:t>
            </a:r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/>
              <a:t>Add integer objects at the beginning and the end of the </a:t>
            </a:r>
            <a:r>
              <a:rPr lang="en-US" dirty="0" err="1"/>
              <a:t>linkedlist</a:t>
            </a:r>
            <a:r>
              <a:rPr lang="en-US" dirty="0"/>
              <a:t> and print them</a:t>
            </a:r>
          </a:p>
          <a:p>
            <a:pPr lvl="2"/>
            <a:r>
              <a:rPr lang="en-US" dirty="0"/>
              <a:t>Tip, you might have to use a </a:t>
            </a:r>
            <a:r>
              <a:rPr lang="en-US" dirty="0" err="1"/>
              <a:t>getFirst</a:t>
            </a:r>
            <a:r>
              <a:rPr lang="en-US" dirty="0"/>
              <a:t>() and </a:t>
            </a:r>
            <a:r>
              <a:rPr lang="en-US" dirty="0" err="1"/>
              <a:t>getLast</a:t>
            </a:r>
            <a:r>
              <a:rPr lang="en-US" dirty="0"/>
              <a:t>() methods of the </a:t>
            </a:r>
            <a:r>
              <a:rPr lang="en-US" dirty="0" err="1"/>
              <a:t>linkedlist</a:t>
            </a:r>
            <a:r>
              <a:rPr lang="en-US" dirty="0"/>
              <a:t> class – check the documentation</a:t>
            </a:r>
          </a:p>
          <a:p>
            <a:pPr lvl="1"/>
            <a:r>
              <a:rPr lang="en-US" sz="2600" dirty="0"/>
              <a:t>Remove the first and last elements of the list and print the list</a:t>
            </a: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Remove the first instance of Integer(1) object and print the list</a:t>
            </a: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Add a String named as “</a:t>
            </a:r>
            <a:r>
              <a:rPr lang="en-GB" sz="2600" b="0" i="0" dirty="0" err="1">
                <a:solidFill>
                  <a:srgbClr val="000000"/>
                </a:solidFill>
                <a:effectLst/>
              </a:rPr>
              <a:t>NewYork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” and Long objects to the LinkedList and print the list</a:t>
            </a: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Get the index of the ”New York" String object and print it</a:t>
            </a: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Remove the 3rd object in the Linked List and print the list</a:t>
            </a:r>
            <a:endParaRPr lang="en-GB" sz="2600" dirty="0">
              <a:solidFill>
                <a:srgbClr val="000000"/>
              </a:solidFill>
            </a:endParaRP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Set the value of the second item to "one” and print the list</a:t>
            </a: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Clone the LinkedList object</a:t>
            </a:r>
            <a:r>
              <a:rPr lang="en-GB" sz="2600" dirty="0">
                <a:solidFill>
                  <a:srgbClr val="000000"/>
                </a:solidFill>
              </a:rPr>
              <a:t> (tip: using </a:t>
            </a:r>
            <a:r>
              <a:rPr lang="en-GB" sz="2600" dirty="0" err="1">
                <a:solidFill>
                  <a:srgbClr val="000000"/>
                </a:solidFill>
              </a:rPr>
              <a:t>list.clone</a:t>
            </a:r>
            <a:r>
              <a:rPr lang="en-GB" sz="2600" dirty="0">
                <a:solidFill>
                  <a:srgbClr val="000000"/>
                </a:solidFill>
              </a:rPr>
              <a:t>()) and print it.</a:t>
            </a:r>
            <a:endParaRPr lang="en-GB" sz="2600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F483-C857-5151-326D-1562B30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9B98-A494-D106-DC3A-4A81E126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7094" y="307348"/>
            <a:ext cx="11009200" cy="4555200"/>
          </a:xfrm>
        </p:spPr>
        <p:txBody>
          <a:bodyPr>
            <a:normAutofit fontScale="25000" lnSpcReduction="20000"/>
          </a:bodyPr>
          <a:lstStyle/>
          <a:p>
            <a:pPr marL="152396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java.util.LinkedList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class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IntegerList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public static void main(String[]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Create LinkedList object and add 4 Integer objects to it.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LinkedList list = new LinkedList();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Integer(1));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Integer(2));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Integer(3));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Integer(1));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(list+", size = "+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list.size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Add Integer objects to the beginning and end of the LinkedList object.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list.addFirst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Integer(0));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list.addLast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Integer(4));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list.getFirst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+ ",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list.getLast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list.get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(2)+", "+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list.get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(3));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Remove the first and the last objects from the LinkedList object.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list.removeFirst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list.removeLast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Remove the first instance of Integer(1) object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list.remove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(new Integer(1));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Add a String and Long objects to the LinkedList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String s = new String(”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NewYork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(2, new Long(45L));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Get the index of the ”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NewYork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String object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("Index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NewYork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String =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list.indexOf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Remove the 3rd object in the Linked List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list.remove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Set the value of the second item to "one"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list.set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(1, "one");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Clone the LinkedList object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LinkedList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clonedLinkedList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(LinkedList)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list.clone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clonedLinkedList.add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(0, new String("Cloned LinkedList"));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(0, new String("Original LinkedList"));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clonedLinkedList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}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848-EAE1-B78D-6BE1-594D398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(Set):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43B9-E01B-9832-C2F1-775611C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US" u="sng" dirty="0"/>
              <a:t>Exercise:</a:t>
            </a:r>
          </a:p>
          <a:p>
            <a:r>
              <a:rPr lang="en-US" dirty="0"/>
              <a:t>Develop a program </a:t>
            </a:r>
            <a:r>
              <a:rPr lang="en-US" dirty="0" err="1"/>
              <a:t>Main.java</a:t>
            </a:r>
            <a:r>
              <a:rPr lang="en-US" dirty="0"/>
              <a:t> that will create a linked list and add 4 Integer objects to it</a:t>
            </a:r>
          </a:p>
          <a:p>
            <a:pPr lvl="1"/>
            <a:r>
              <a:rPr lang="en-US" dirty="0"/>
              <a:t>Print the size of the </a:t>
            </a:r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/>
              <a:t>Add integer objects at the beginning and the end of the </a:t>
            </a:r>
            <a:r>
              <a:rPr lang="en-US" dirty="0" err="1"/>
              <a:t>linkedlist</a:t>
            </a:r>
            <a:r>
              <a:rPr lang="en-US" dirty="0"/>
              <a:t> and print them</a:t>
            </a:r>
          </a:p>
          <a:p>
            <a:pPr lvl="2"/>
            <a:r>
              <a:rPr lang="en-US" dirty="0"/>
              <a:t>Tip, you might have to use a </a:t>
            </a:r>
            <a:r>
              <a:rPr lang="en-US" dirty="0" err="1"/>
              <a:t>getFirst</a:t>
            </a:r>
            <a:r>
              <a:rPr lang="en-US" dirty="0"/>
              <a:t>() and </a:t>
            </a:r>
            <a:r>
              <a:rPr lang="en-US" dirty="0" err="1"/>
              <a:t>getLast</a:t>
            </a:r>
            <a:r>
              <a:rPr lang="en-US" dirty="0"/>
              <a:t>() methods of the </a:t>
            </a:r>
            <a:r>
              <a:rPr lang="en-US" dirty="0" err="1"/>
              <a:t>linkedlist</a:t>
            </a:r>
            <a:r>
              <a:rPr lang="en-US" dirty="0"/>
              <a:t> class – check the documentation</a:t>
            </a:r>
          </a:p>
          <a:p>
            <a:pPr lvl="1"/>
            <a:r>
              <a:rPr lang="en-US" dirty="0"/>
              <a:t>Remove the first and last elements of the list and print the list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first instance of Integer(1) object and print the list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String named as “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NewYork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” and Long objects to the LinkedList and print the list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index of the ”New York" String object and print it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3rd object in the Linked List and print the list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value of the second item to "one” and print the list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 the LinkedList object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 (tip: using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</a:rPr>
              <a:t>list.clone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()) and print it.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6C08-EDEB-6996-416C-ED554EA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BF582-5B71-EC8C-60D8-1793EDFF7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java.util.HashSet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java.util.Set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class Main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public static void main(String[]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// Set up test data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String name[] =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new String("Sang"),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new String("Shin"),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new String("Boston"),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new String("Shin")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};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 Set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uniques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new HashSet();</a:t>
            </a:r>
            <a:br>
              <a:rPr lang="en-GB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Set dups = new HashSet();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for (int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=0;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name.length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 if (!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uniques.add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(name[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]))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dups.add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(name[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// Remove items that duplicates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uniques.removeAll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(dups);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("Unique words:    " 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("Duplicate words: " + dups);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}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2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11579</TotalTime>
  <Words>1674</Words>
  <Application>Microsoft Macintosh PowerPoint</Application>
  <PresentationFormat>Widescreen</PresentationFormat>
  <Paragraphs>84</Paragraphs>
  <Slides>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Seminar 3 Homework. Collections</vt:lpstr>
      <vt:lpstr>Overview</vt:lpstr>
      <vt:lpstr>Task (ArrayList):</vt:lpstr>
      <vt:lpstr>Possible solution</vt:lpstr>
      <vt:lpstr>Task (LinkedList):</vt:lpstr>
      <vt:lpstr>Possible solution</vt:lpstr>
      <vt:lpstr>Task (Set):</vt:lpstr>
      <vt:lpstr>Possible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1. Basic Interaction with Java</dc:title>
  <dc:creator>Angelos Marnerides</dc:creator>
  <cp:lastModifiedBy>Angelos Marnerides</cp:lastModifiedBy>
  <cp:revision>4</cp:revision>
  <dcterms:created xsi:type="dcterms:W3CDTF">2023-08-02T14:36:44Z</dcterms:created>
  <dcterms:modified xsi:type="dcterms:W3CDTF">2023-09-22T14:35:14Z</dcterms:modified>
</cp:coreProperties>
</file>