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56" r:id="rId3"/>
    <p:sldId id="257" r:id="rId4"/>
    <p:sldId id="258" r:id="rId5"/>
    <p:sldId id="259" r:id="rId6"/>
    <p:sldId id="261" r:id="rId7"/>
    <p:sldId id="275" r:id="rId8"/>
    <p:sldId id="276" r:id="rId9"/>
    <p:sldId id="266" r:id="rId10"/>
    <p:sldId id="270" r:id="rId11"/>
    <p:sldId id="272" r:id="rId12"/>
    <p:sldId id="274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11" d="100"/>
          <a:sy n="111" d="100"/>
        </p:scale>
        <p:origin x="390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09CD-E7A8-6B52-8AC5-1A4EE292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4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C9C88-BF43-2540-D4F9-2B9C2E32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declaration </a:t>
            </a:r>
          </a:p>
          <a:p>
            <a:r>
              <a:rPr lang="en-US" dirty="0"/>
              <a:t>Package &amp; Module</a:t>
            </a:r>
          </a:p>
          <a:p>
            <a:r>
              <a:rPr lang="en-US" dirty="0"/>
              <a:t>Composition</a:t>
            </a:r>
          </a:p>
          <a:p>
            <a:r>
              <a:rPr lang="en-US" dirty="0"/>
              <a:t>Inheritance 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Access Modifiers </a:t>
            </a:r>
          </a:p>
          <a:p>
            <a:endParaRPr lang="en-US" dirty="0"/>
          </a:p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349289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36779" y="-23701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Interface</a:t>
            </a:r>
          </a:p>
        </p:txBody>
      </p:sp>
      <p:pic>
        <p:nvPicPr>
          <p:cNvPr id="3" name="Picture 1" descr="./code/shape_interf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42572" y="919051"/>
            <a:ext cx="7353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3" descr="./code/circ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19239" y="320872"/>
            <a:ext cx="5489548" cy="482141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Access Modifiers</a:t>
            </a:r>
          </a:p>
        </p:txBody>
      </p:sp>
      <p:pic>
        <p:nvPicPr>
          <p:cNvPr id="3" name="Picture 1" descr="./code/ac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50" y="1193800"/>
            <a:ext cx="4559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3" descr="./code/acc_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60736" y="1193800"/>
            <a:ext cx="5384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t>Go back to Tutorial_3 and have a look at the two examples</a:t>
            </a:r>
          </a:p>
          <a:p>
            <a:pPr lvl="1"/>
            <a:r>
              <a:t>make the Tutorial’s 3 task</a:t>
            </a:r>
          </a:p>
          <a:p>
            <a:pPr lvl="0"/>
            <a:r>
              <a:t>Study 4 Principles of Java</a:t>
            </a:r>
          </a:p>
          <a:p>
            <a:pPr lvl="1"/>
            <a:r>
              <a:t>Abstraction: https://www.geeksforgeeks.org/abstraction-in-java-2/</a:t>
            </a:r>
          </a:p>
          <a:p>
            <a:pPr lvl="1"/>
            <a:r>
              <a:t>Encapsulation: https://www.geeksforgeeks.org/encapsulation-in-java/</a:t>
            </a:r>
          </a:p>
          <a:p>
            <a:pPr lvl="1"/>
            <a:r>
              <a:t>Inheritance: https://www.geeksforgeeks.org/inheritance-in-java/</a:t>
            </a:r>
          </a:p>
          <a:p>
            <a:pPr lvl="1"/>
            <a:r>
              <a:t>Polymorphism: https://www.geeksforgeeks.org/polymorphism-in-java/</a:t>
            </a:r>
          </a:p>
          <a:p>
            <a:pPr lvl="0"/>
            <a:r>
              <a:t>Write a program to interact with 4 Principles of Java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 declaration</a:t>
            </a:r>
          </a:p>
        </p:txBody>
      </p:sp>
      <p:pic>
        <p:nvPicPr>
          <p:cNvPr id="3" name="Picture 1" descr="./code/A_clas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Where I run main 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Compiler is searching for </a:t>
            </a:r>
            <a:r>
              <a:rPr>
                <a:latin typeface="Courier"/>
              </a:rPr>
              <a:t>main</a:t>
            </a:r>
            <a:r>
              <a:t> method</a:t>
            </a:r>
            <a:br/>
            <a:endParaRPr/>
          </a:p>
          <a:p>
            <a:pPr lvl="0"/>
            <a:r>
              <a:t>Preferable :</a:t>
            </a:r>
          </a:p>
          <a:p>
            <a:pPr lvl="1"/>
            <a:r>
              <a:t>to have a Main.java with the psvm function</a:t>
            </a:r>
          </a:p>
          <a:p>
            <a:pPr lvl="2"/>
            <a:r>
              <a:t>** psvm == public static void main()</a:t>
            </a:r>
          </a:p>
          <a:p>
            <a:pPr lvl="0"/>
            <a:r>
              <a:t>Tip: You can also include other methods there</a:t>
            </a:r>
          </a:p>
        </p:txBody>
      </p:sp>
      <p:pic>
        <p:nvPicPr>
          <p:cNvPr id="3" name="Picture 1" descr="./code/begin_mai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60500"/>
            <a:ext cx="51054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Can i class have as attribute another class?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Called : Composition</a:t>
            </a:r>
          </a:p>
        </p:txBody>
      </p:sp>
      <p:pic>
        <p:nvPicPr>
          <p:cNvPr id="3" name="Picture 1" descr="./code/ca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203200"/>
            <a:ext cx="4203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Packages and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if I have this structure and this beginning of a .java:</a:t>
            </a:r>
          </a:p>
          <a:p>
            <a:pPr lvl="1"/>
            <a:r>
              <a:t>where am I ?</a:t>
            </a:r>
          </a:p>
        </p:txBody>
      </p:sp>
      <p:pic>
        <p:nvPicPr>
          <p:cNvPr id="3" name="Picture 1" descr="./code/structur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6917" y="1820214"/>
            <a:ext cx="2257959" cy="296196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4" descr="./code/pack_mod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29320" y="1813550"/>
            <a:ext cx="5772128" cy="22536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Composition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University , Department and Buildings</a:t>
            </a:r>
          </a:p>
        </p:txBody>
      </p:sp>
      <p:pic>
        <p:nvPicPr>
          <p:cNvPr id="3" name="Picture 1" descr="./code/main_intr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9569"/>
            <a:ext cx="6162471" cy="34491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Composition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University , Department and Buildings</a:t>
            </a:r>
          </a:p>
        </p:txBody>
      </p:sp>
      <p:pic>
        <p:nvPicPr>
          <p:cNvPr id="5" name="Picture 4" descr="./code/mian.png">
            <a:extLst>
              <a:ext uri="{FF2B5EF4-FFF2-40B4-BE49-F238E27FC236}">
                <a16:creationId xmlns:a16="http://schemas.microsoft.com/office/drawing/2014/main" id="{A6C26F6F-A830-F440-A34C-37AC4EA844B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46379" y="240763"/>
            <a:ext cx="5430095" cy="43538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291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67A5186C-3438-4D83-A03D-BD8A5E2D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540DFB4-867C-E2BB-EE93-8ED16E271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0" cy="1272309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69" y="196521"/>
            <a:ext cx="5261622" cy="892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3000"/>
              <a:t>Example of Composition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792" y="196521"/>
            <a:ext cx="3086100" cy="892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defTabSz="914400">
              <a:lnSpc>
                <a:spcPct val="90000"/>
              </a:lnSpc>
              <a:spcBef>
                <a:spcPts val="1000"/>
              </a:spcBef>
            </a:pPr>
            <a:r>
              <a:rPr lang="en-US" sz="1500" b="1"/>
              <a:t>University , Department and Buildings</a:t>
            </a:r>
          </a:p>
        </p:txBody>
      </p:sp>
      <p:pic>
        <p:nvPicPr>
          <p:cNvPr id="6" name="Picture 5" descr="./code/departmen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50819" y="1676007"/>
            <a:ext cx="3224937" cy="3192687"/>
          </a:xfrm>
          <a:prstGeom prst="rect">
            <a:avLst/>
          </a:prstGeom>
          <a:noFill/>
        </p:spPr>
      </p:pic>
      <p:pic>
        <p:nvPicPr>
          <p:cNvPr id="7" name="Picture 6" descr="./code/niversity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51880" y="1683260"/>
            <a:ext cx="3361936" cy="3185434"/>
          </a:xfrm>
          <a:prstGeom prst="rect">
            <a:avLst/>
          </a:prstGeom>
          <a:noFill/>
        </p:spPr>
      </p:pic>
      <p:pic>
        <p:nvPicPr>
          <p:cNvPr id="3" name="Picture 2" descr="./code/buildingpng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920635" y="1683259"/>
            <a:ext cx="3579139" cy="3185433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34584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125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Inheritance</a:t>
            </a:r>
          </a:p>
        </p:txBody>
      </p:sp>
      <p:pic>
        <p:nvPicPr>
          <p:cNvPr id="3" name="Picture 1" descr="./code/Animal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558800"/>
            <a:ext cx="494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3" descr="./code/Dog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11136" y="558800"/>
            <a:ext cx="552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4" descr="./code/Main_animal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-46282" y="3513789"/>
            <a:ext cx="4088125" cy="18314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 descr="./code/animal_out.png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041843" y="3663222"/>
            <a:ext cx="3988340" cy="15325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198</Words>
  <Application>Microsoft Office PowerPoint</Application>
  <PresentationFormat>On-screen Show (16:9)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</vt:lpstr>
      <vt:lpstr>Office Theme</vt:lpstr>
      <vt:lpstr>Tutorial 4</vt:lpstr>
      <vt:lpstr>Class declaration</vt:lpstr>
      <vt:lpstr>Where I run main ?</vt:lpstr>
      <vt:lpstr>Can i class have as attribute another class?</vt:lpstr>
      <vt:lpstr>Packages and modules</vt:lpstr>
      <vt:lpstr>Example of Composition</vt:lpstr>
      <vt:lpstr>Example of Composition</vt:lpstr>
      <vt:lpstr>Example of Composition</vt:lpstr>
      <vt:lpstr>Inheritance</vt:lpstr>
      <vt:lpstr>Interface</vt:lpstr>
      <vt:lpstr>Access Modifiers</vt:lpstr>
      <vt:lpstr>Task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Kostas Pashiourtides</cp:lastModifiedBy>
  <cp:revision>4</cp:revision>
  <dcterms:created xsi:type="dcterms:W3CDTF">2024-10-15T22:47:14Z</dcterms:created>
  <dcterms:modified xsi:type="dcterms:W3CDTF">2024-10-15T22:55:02Z</dcterms:modified>
</cp:coreProperties>
</file>