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258" r:id="rId6"/>
    <p:sldId id="273" r:id="rId7"/>
    <p:sldId id="272" r:id="rId8"/>
    <p:sldId id="266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108" y="16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77AB4-5CCF-4442-89D9-CE84B1E416D9}" type="datetimeFigureOut">
              <a:rPr lang="en-CY" smtClean="0"/>
              <a:t>24/09/2024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2D1E-E8DF-4589-B1FA-AB9D5B04A0A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59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D1E-E8DF-4589-B1FA-AB9D5B04A0AA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9618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Tutorial 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Goal : Learn Loops and iterate in a 2D Array</a:t>
            </a:r>
            <a:endParaRPr lang="en-US" b="1" dirty="0"/>
          </a:p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Examples</a:t>
            </a:r>
            <a:endParaRPr lang="en-US" dirty="0">
              <a:hlinkClick r:id="rId2" action="ppaction://hlinksldjump"/>
            </a:endParaRPr>
          </a:p>
          <a:p>
            <a:pPr lvl="1"/>
            <a:r>
              <a:rPr lang="en-US" dirty="0"/>
              <a:t>Loops : While &amp; Do While</a:t>
            </a:r>
            <a:endParaRPr lang="en-CY" dirty="0">
              <a:hlinkClick r:id="rId3" action="ppaction://hlinksldjump"/>
            </a:endParaRPr>
          </a:p>
          <a:p>
            <a:pPr lvl="1"/>
            <a:r>
              <a:rPr lang="en-US" dirty="0"/>
              <a:t>Loops: Break &amp; Continue</a:t>
            </a:r>
          </a:p>
          <a:p>
            <a:pPr lvl="1"/>
            <a:r>
              <a:rPr lang="en-US" dirty="0"/>
              <a:t>Loops : For &amp; For-Each</a:t>
            </a:r>
          </a:p>
          <a:p>
            <a:pPr lvl="1"/>
            <a:r>
              <a:rPr dirty="0"/>
              <a:t>Loops : Iterate in 2D array</a:t>
            </a:r>
            <a:endParaRPr lang="en-US" dirty="0"/>
          </a:p>
          <a:p>
            <a:pPr lvl="1"/>
            <a:r>
              <a:rPr lang="en-US" dirty="0"/>
              <a:t>Task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7003" y="9546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 : While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2C535-166A-DED9-29C8-BA1F3F36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6" y="699134"/>
            <a:ext cx="4945380" cy="5635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B48C6-CFF9-9490-9744-BE2E886A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68" y="1685364"/>
            <a:ext cx="2153076" cy="34623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630DC79-41E6-60A8-4DC6-5440BF1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983" y="31199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 : </a:t>
            </a:r>
            <a:r>
              <a:rPr lang="en-CY" dirty="0"/>
              <a:t>Do While</a:t>
            </a:r>
            <a:endParaRPr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00FB1F-F5F1-5D75-C7DA-99EFD88C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378" y="1009403"/>
            <a:ext cx="5038220" cy="4512623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BF8F3B-1EF7-1AED-ED13-3024E0AF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06" y="1009403"/>
            <a:ext cx="5693384" cy="463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0D4D3-9322-6E35-BE9B-0C6B8AEB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42" y="4755165"/>
            <a:ext cx="3057952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2C491D-4DB6-5E47-77C0-C2065AD2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419" y="4219575"/>
            <a:ext cx="1382787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06261" y="284504"/>
            <a:ext cx="822960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Loops:</a:t>
            </a:r>
            <a:br>
              <a:rPr lang="en-US" dirty="0"/>
            </a:br>
            <a:r>
              <a:rPr dirty="0"/>
              <a:t> Break &amp;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E2D2-9281-46B6-7AB5-54655E13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4" y="2662518"/>
            <a:ext cx="1063277" cy="2480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21DD75-7E71-6036-D387-084E5757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72" y="0"/>
            <a:ext cx="6685808" cy="52272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Loops : For</a:t>
            </a:r>
          </a:p>
        </p:txBody>
      </p:sp>
      <p:pic>
        <p:nvPicPr>
          <p:cNvPr id="3" name="Picture 1" descr="./code/the_fo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137" y="996063"/>
            <a:ext cx="10040082" cy="31297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749E800-0771-29A6-B35D-F817192A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7658"/>
            <a:ext cx="5834617" cy="456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95A5A-9EF9-4BFC-0E96-3A728FF51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28" y="4249612"/>
            <a:ext cx="999743" cy="893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9E2795-9103-F85B-AD15-E974F6EDC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176" y="3038530"/>
            <a:ext cx="1730824" cy="1087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EAC3-F8E8-9B20-F21A-2A7B5C81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For: a tip</a:t>
            </a:r>
            <a:endParaRPr lang="en-C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5ED6D-E61C-9608-7F93-190B49FB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57" y="2283752"/>
            <a:ext cx="999743" cy="893888"/>
          </a:xfrm>
          <a:prstGeom prst="rect">
            <a:avLst/>
          </a:prstGeom>
        </p:spPr>
      </p:pic>
      <p:pic>
        <p:nvPicPr>
          <p:cNvPr id="15" name="Content Placeholder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DE40AB-A960-04BF-E1D0-10209D1C8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669" y="811556"/>
            <a:ext cx="5743211" cy="3743204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17901F2-DC95-5463-102B-AA99861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30" y="3158139"/>
            <a:ext cx="6283362" cy="2256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185049-0621-159D-694C-743E59BC9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2283752"/>
            <a:ext cx="1314595" cy="8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3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564F-22A5-46E7-0C64-32D00FE5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: For Each</a:t>
            </a:r>
            <a:endParaRPr lang="en-CY" dirty="0"/>
          </a:p>
        </p:txBody>
      </p:sp>
      <p:pic>
        <p:nvPicPr>
          <p:cNvPr id="4" name="Content Placeholder 3" descr="./code/the_for_eac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803969" y="1063229"/>
            <a:ext cx="10676415" cy="35357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0F6D9-582F-C23B-3B92-4B6EEAEA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750" y="3076574"/>
            <a:ext cx="1330165" cy="11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: Iterate in 2D array</a:t>
            </a:r>
          </a:p>
        </p:txBody>
      </p:sp>
      <p:pic>
        <p:nvPicPr>
          <p:cNvPr id="3" name="Picture 1" descr="./code/the_2d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6706" y="1063229"/>
            <a:ext cx="8621901" cy="51964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CF10D-823C-D77C-170C-49CA450F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57" y="2374526"/>
            <a:ext cx="1363843" cy="3034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Task: Arrays and Loops - Swap</a:t>
            </a:r>
          </a:p>
        </p:txBody>
      </p:sp>
      <p:pic>
        <p:nvPicPr>
          <p:cNvPr id="3" name="Picture 1" descr="./code/tas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On-screen Show (16:9)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Tutorial 1</vt:lpstr>
      <vt:lpstr>Loops : While</vt:lpstr>
      <vt:lpstr>Loops : Do While</vt:lpstr>
      <vt:lpstr>Loops:  Break &amp; Continue</vt:lpstr>
      <vt:lpstr>Loops : For</vt:lpstr>
      <vt:lpstr>For: a tip</vt:lpstr>
      <vt:lpstr>Loops : For Each</vt:lpstr>
      <vt:lpstr>Loops : Iterate in 2D array</vt:lpstr>
      <vt:lpstr>Task: Arrays and Loops - Swap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15</cp:revision>
  <dcterms:created xsi:type="dcterms:W3CDTF">2024-09-24T10:58:17Z</dcterms:created>
  <dcterms:modified xsi:type="dcterms:W3CDTF">2024-09-24T18:30:06Z</dcterms:modified>
</cp:coreProperties>
</file>