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A</a:t>
            </a:r>
            <a:br>
              <a:rPr lang="en-US" dirty="0"/>
            </a:br>
            <a:r>
              <a:rPr lang="en-US" dirty="0"/>
              <a:t>New methods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862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UpdateBox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c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.White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(field[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].state)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.Growing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: c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.Black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.Green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: c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.Green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.Yellow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: c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.Yellow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: c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.Overgrow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: c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.Brown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}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cb.BackColor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c;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9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A</a:t>
            </a:r>
            <a:br>
              <a:rPr lang="en-US" dirty="0"/>
            </a:br>
            <a:r>
              <a:rPr lang="en-US" dirty="0"/>
              <a:t>Time slot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8623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timer1_Tick(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CheckBox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tableLayoutPanel1.Controls)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field[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NextState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();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UpdateBox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}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5EFB8DA-743D-4634-9E8C-2A8E25380BA8}"/>
              </a:ext>
            </a:extLst>
          </p:cNvPr>
          <p:cNvCxnSpPr>
            <a:cxnSpLocks/>
          </p:cNvCxnSpPr>
          <p:nvPr/>
        </p:nvCxnSpPr>
        <p:spPr>
          <a:xfrm flipV="1">
            <a:off x="4538444" y="3783436"/>
            <a:ext cx="1124125" cy="356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632D46-C627-428C-9604-D42508C4AAB7}"/>
              </a:ext>
            </a:extLst>
          </p:cNvPr>
          <p:cNvSpPr txBox="1"/>
          <p:nvPr/>
        </p:nvSpPr>
        <p:spPr>
          <a:xfrm>
            <a:off x="4704207" y="3507879"/>
            <a:ext cx="64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Step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2365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A</a:t>
            </a:r>
            <a:br>
              <a:rPr lang="en-US" dirty="0"/>
            </a:br>
            <a:r>
              <a:rPr lang="en-US" dirty="0"/>
              <a:t>Cell class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8623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StartGrow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state++;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Cut()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state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CellState.Empty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progress = 0;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72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A</a:t>
            </a:r>
            <a:br>
              <a:rPr lang="en-US" dirty="0"/>
            </a:br>
            <a:r>
              <a:rPr lang="en-US" dirty="0"/>
              <a:t>Cell class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862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Step()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((state !=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CellState.Overgrow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&amp;&amp; (state !=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CellState.Empty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progress++;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(progress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prGrowing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state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CellState.Growing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(progress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prGreen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state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CellState.Green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(progress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prYellow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state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CellState.Yellow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(progress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state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CellState.Red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state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CellState.Overgrow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}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prGrowing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20;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prGreen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60;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prYellow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80;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const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prRed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100;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26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A</a:t>
            </a:r>
            <a:br>
              <a:rPr lang="en-US" dirty="0"/>
            </a:br>
            <a:r>
              <a:rPr lang="en-US" dirty="0"/>
              <a:t>Using property (Cell class)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7256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state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get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(progress == 0)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CellState.Empty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(progress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prGrowing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CellState.Growing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(progress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prGreen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CellState.Green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(progress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prYellow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CellState.Yellow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(progress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CellState.Red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CellState.Overgrow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}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progress = 0;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StartGrow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progress++;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Cut()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progress = 0;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Step()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((state !=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CellState.Overgrow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&amp;&amp; (state !=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CellState.Empty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progress++;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0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A</a:t>
            </a:r>
            <a:br>
              <a:rPr lang="en-US" dirty="0"/>
            </a:br>
            <a:r>
              <a:rPr lang="en-US" dirty="0"/>
              <a:t>Showing date (Form1 class)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72566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day = 0;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timer1_Tick(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CheckBox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tableLayoutPanel1.Controls)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field[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].Step();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UpdateBox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}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day++;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labDay.Text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"Day: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+ day;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73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Laboratory #1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cap="all" spc="200">
                <a:solidFill>
                  <a:schemeClr val="tx2"/>
                </a:solidFill>
                <a:latin typeface="+mj-lt"/>
              </a:rPr>
              <a:t>Assignments: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Add economics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Add speed controls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20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ED3D9F-D541-4EB4-AF52-3B5CAC57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ru-RU" dirty="0"/>
              <a:t>А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Growing vegetables</a:t>
            </a:r>
            <a:br>
              <a:rPr lang="en-US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BAF208-6E49-43D0-B959-D51D43874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Deterministic business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26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Example </a:t>
            </a:r>
            <a:r>
              <a:rPr lang="ru-RU" sz="4000" dirty="0"/>
              <a:t>А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B614B-5DB1-4C59-B445-02A71043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753267" cy="438728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dirty="0"/>
              <a:t>Business model:</a:t>
            </a:r>
            <a:endParaRPr lang="en-US" b="1" dirty="0"/>
          </a:p>
          <a:p>
            <a:r>
              <a:rPr lang="en-US" dirty="0"/>
              <a:t>click – start to grow / </a:t>
            </a:r>
            <a:br>
              <a:rPr lang="en-US" dirty="0"/>
            </a:br>
            <a:r>
              <a:rPr lang="en-US" dirty="0"/>
              <a:t>            cut vegetables</a:t>
            </a:r>
          </a:p>
          <a:p>
            <a:endParaRPr lang="en-US" dirty="0"/>
          </a:p>
          <a:p>
            <a:r>
              <a:rPr lang="en-US" dirty="0"/>
              <a:t>Stages: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C8673C-A089-4B13-8973-75E5295CA8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37" y="1737360"/>
            <a:ext cx="3343275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6FF1B56C-0CCE-4268-8515-F028F60AC310}"/>
              </a:ext>
            </a:extLst>
          </p:cNvPr>
          <p:cNvSpPr/>
          <p:nvPr/>
        </p:nvSpPr>
        <p:spPr>
          <a:xfrm>
            <a:off x="8489658" y="2516696"/>
            <a:ext cx="1971414" cy="39428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707"/>
              <a:gd name="adj6" fmla="val -651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TableLayoutPanel</a:t>
            </a:r>
            <a:endParaRPr lang="ru-RU" dirty="0"/>
          </a:p>
        </p:txBody>
      </p:sp>
      <p:sp>
        <p:nvSpPr>
          <p:cNvPr id="24" name="Выноска: изогнутая линия 23">
            <a:extLst>
              <a:ext uri="{FF2B5EF4-FFF2-40B4-BE49-F238E27FC236}">
                <a16:creationId xmlns:a16="http://schemas.microsoft.com/office/drawing/2014/main" id="{401AD6BE-178F-4FB0-849C-7CD3744F2642}"/>
              </a:ext>
            </a:extLst>
          </p:cNvPr>
          <p:cNvSpPr/>
          <p:nvPr/>
        </p:nvSpPr>
        <p:spPr>
          <a:xfrm>
            <a:off x="8664432" y="3187658"/>
            <a:ext cx="2073476" cy="7593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898"/>
              <a:gd name="adj6" fmla="val -7539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CheckBox</a:t>
            </a:r>
            <a:r>
              <a:rPr lang="ru-RU" dirty="0"/>
              <a:t> </a:t>
            </a:r>
            <a:endParaRPr lang="en-US" dirty="0"/>
          </a:p>
          <a:p>
            <a:pPr algn="ctr"/>
            <a:r>
              <a:rPr lang="ru-RU" sz="1400" dirty="0" err="1"/>
              <a:t>Apperiance</a:t>
            </a:r>
            <a:r>
              <a:rPr lang="ru-RU" sz="1400" dirty="0"/>
              <a:t>=</a:t>
            </a:r>
            <a:r>
              <a:rPr lang="ru-RU" sz="1400" dirty="0" err="1"/>
              <a:t>Button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588111-D0B5-4B1E-ADD7-1B2C1D777109}"/>
              </a:ext>
            </a:extLst>
          </p:cNvPr>
          <p:cNvSpPr/>
          <p:nvPr/>
        </p:nvSpPr>
        <p:spPr>
          <a:xfrm>
            <a:off x="2186176" y="3240247"/>
            <a:ext cx="939567" cy="37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Empty</a:t>
            </a:r>
            <a:endParaRPr lang="ru-RU" sz="1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A1D907B-47B6-4AAF-88A6-D60FB1F003FF}"/>
              </a:ext>
            </a:extLst>
          </p:cNvPr>
          <p:cNvSpPr/>
          <p:nvPr/>
        </p:nvSpPr>
        <p:spPr>
          <a:xfrm>
            <a:off x="2186176" y="3705679"/>
            <a:ext cx="939567" cy="3775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growing</a:t>
            </a:r>
            <a:endParaRPr lang="ru-RU" sz="14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BC408C1-2979-413A-8200-6AB3B5E0C807}"/>
              </a:ext>
            </a:extLst>
          </p:cNvPr>
          <p:cNvSpPr/>
          <p:nvPr/>
        </p:nvSpPr>
        <p:spPr>
          <a:xfrm>
            <a:off x="2186175" y="4203460"/>
            <a:ext cx="939567" cy="377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Plant shoots</a:t>
            </a:r>
            <a:endParaRPr lang="ru-RU" sz="14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5ED93CB-6344-485C-9C3C-50DE29A95890}"/>
              </a:ext>
            </a:extLst>
          </p:cNvPr>
          <p:cNvSpPr/>
          <p:nvPr/>
        </p:nvSpPr>
        <p:spPr>
          <a:xfrm>
            <a:off x="2186174" y="4701241"/>
            <a:ext cx="939567" cy="377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Nearby mature</a:t>
            </a:r>
            <a:endParaRPr lang="ru-RU" sz="14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B9C1044-BED3-4514-A230-F57387E06CAF}"/>
              </a:ext>
            </a:extLst>
          </p:cNvPr>
          <p:cNvSpPr/>
          <p:nvPr/>
        </p:nvSpPr>
        <p:spPr>
          <a:xfrm>
            <a:off x="2186174" y="5199022"/>
            <a:ext cx="939567" cy="3775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Mature</a:t>
            </a:r>
            <a:endParaRPr lang="ru-RU" sz="14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B112177-F1F5-4CEF-8292-C20F91AFB6B5}"/>
              </a:ext>
            </a:extLst>
          </p:cNvPr>
          <p:cNvSpPr/>
          <p:nvPr/>
        </p:nvSpPr>
        <p:spPr>
          <a:xfrm>
            <a:off x="2186174" y="5696803"/>
            <a:ext cx="939567" cy="377505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Rotten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803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A</a:t>
            </a:r>
            <a:br>
              <a:rPr lang="en-US" dirty="0"/>
            </a:br>
            <a:r>
              <a:rPr lang="en-US" dirty="0"/>
              <a:t>Click on checkbox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checkBox1_CheckedChanged(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cb.Checked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StartGrow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Cut(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Cut(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cb.BackColor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Color.White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StartGrow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cb.BackColor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Color.Black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40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A</a:t>
            </a:r>
            <a:br>
              <a:rPr lang="en-US" dirty="0"/>
            </a:br>
            <a:r>
              <a:rPr lang="en-US" dirty="0"/>
              <a:t>Adding timer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timer1_Tick(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tableLayoutPanel1.Controls)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cb.BackColor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Color.Black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cb.BackColor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Color.Green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cb.BackColor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Color.Green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cb.BackColor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Color.Yellow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cb.BackColor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Color.Yellow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cb.BackColor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Color.Red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cb.BackColor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Color.Red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cb.BackColor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Color.Brown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}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57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A</a:t>
            </a:r>
            <a:br>
              <a:rPr lang="en-US" dirty="0"/>
            </a:br>
            <a:r>
              <a:rPr lang="en-US" dirty="0"/>
              <a:t>Using business model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Empty,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Growing,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Green,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Yellow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Red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Overgrow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39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A</a:t>
            </a:r>
            <a:br>
              <a:rPr lang="en-US" dirty="0"/>
            </a:br>
            <a:r>
              <a:rPr lang="en-US" dirty="0"/>
              <a:t>Cell class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state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.Empty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NextState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((state !=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.Overgrow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&amp;&amp; (state !=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.Empty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)) state++;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StartGrow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state++;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Cut()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state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CellState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.Empty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3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A</a:t>
            </a:r>
            <a:br>
              <a:rPr lang="en-US" dirty="0"/>
            </a:br>
            <a:r>
              <a:rPr lang="en-US" dirty="0"/>
              <a:t>Field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Form1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: Form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&gt; field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Cell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&gt;();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Form1()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InitializeComponent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tableLayoutPanel1.Controls)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field.Add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Cell());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3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A</a:t>
            </a:r>
            <a:br>
              <a:rPr lang="en-US" dirty="0"/>
            </a:br>
            <a:r>
              <a:rPr lang="en-US" dirty="0"/>
              <a:t>New methods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725664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Cut(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field[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].Cut();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UpdateBox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StartGrow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field[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StartGrow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UpdateBox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timer1_Tick(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tableLayoutPanel1.Controls)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field[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NextState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UpdateBox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}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55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742</Words>
  <Application>Microsoft Office PowerPoint</Application>
  <PresentationFormat>Широкоэкранный</PresentationFormat>
  <Paragraphs>219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Ретро</vt:lpstr>
      <vt:lpstr>Simulation</vt:lpstr>
      <vt:lpstr>Example А   Growing vegetables </vt:lpstr>
      <vt:lpstr>Example А </vt:lpstr>
      <vt:lpstr>Example A Click on checkbox</vt:lpstr>
      <vt:lpstr>Example A Adding timer</vt:lpstr>
      <vt:lpstr>Example A Using business model</vt:lpstr>
      <vt:lpstr>Example A Cell class</vt:lpstr>
      <vt:lpstr>Example A Field</vt:lpstr>
      <vt:lpstr>Example A New methods</vt:lpstr>
      <vt:lpstr>Example A New methods</vt:lpstr>
      <vt:lpstr>Example A Time slot</vt:lpstr>
      <vt:lpstr>Example A Cell class</vt:lpstr>
      <vt:lpstr>Example A Cell class</vt:lpstr>
      <vt:lpstr>Example A Using property (Cell class)</vt:lpstr>
      <vt:lpstr>Example A Showing date (Form1 class)</vt:lpstr>
      <vt:lpstr>Laboratory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Моисеева Светлана</cp:lastModifiedBy>
  <cp:revision>28</cp:revision>
  <dcterms:created xsi:type="dcterms:W3CDTF">2019-01-25T03:35:28Z</dcterms:created>
  <dcterms:modified xsi:type="dcterms:W3CDTF">2019-02-11T06:08:23Z</dcterms:modified>
</cp:coreProperties>
</file>