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2" r:id="rId5"/>
    <p:sldId id="258" r:id="rId6"/>
    <p:sldId id="259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ED3D9F-D541-4EB4-AF52-3B5CAC5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B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Flight</a:t>
            </a:r>
            <a:br>
              <a:rPr lang="en-US" dirty="0"/>
            </a:br>
            <a:r>
              <a:rPr lang="en-US" sz="6000" dirty="0"/>
              <a:t>(without atmosphere)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AF208-6E49-43D0-B959-D51D438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B</a:t>
            </a:r>
            <a:br>
              <a:rPr lang="en-US" dirty="0"/>
            </a:br>
            <a:r>
              <a:rPr lang="en-US" dirty="0"/>
              <a:t>Business model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Рисунок 16" descr="http://class-fizika.ru/sd/svpad/f-9m.jpg">
            <a:extLst>
              <a:ext uri="{FF2B5EF4-FFF2-40B4-BE49-F238E27FC236}">
                <a16:creationId xmlns:a16="http://schemas.microsoft.com/office/drawing/2014/main" id="{4AD15BA1-A2AE-45F1-9B38-96E3B5F0DB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4517897" cy="40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http://class-fizika.ru/sd/svpad/f-9c.jpg">
            <a:extLst>
              <a:ext uri="{FF2B5EF4-FFF2-40B4-BE49-F238E27FC236}">
                <a16:creationId xmlns:a16="http://schemas.microsoft.com/office/drawing/2014/main" id="{3AEA2DC5-A2AC-452E-BAF9-29722554C4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12" y="2373290"/>
            <a:ext cx="5686075" cy="2851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B</a:t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</a:t>
            </a:r>
            <a:r>
              <a:rPr lang="en-US" dirty="0" err="1"/>
              <a:t>Series.ChartType</a:t>
            </a:r>
            <a:r>
              <a:rPr lang="en-US" dirty="0"/>
              <a:t>=Lines</a:t>
            </a:r>
          </a:p>
          <a:p>
            <a:endParaRPr lang="en-US" dirty="0"/>
          </a:p>
          <a:p>
            <a:r>
              <a:rPr lang="ru-RU" dirty="0" err="1"/>
              <a:t>ChartAreas</a:t>
            </a:r>
            <a:r>
              <a:rPr lang="en-US" dirty="0"/>
              <a:t>.</a:t>
            </a:r>
            <a:r>
              <a:rPr lang="ru-RU" dirty="0" err="1"/>
              <a:t>Axes</a:t>
            </a:r>
            <a:r>
              <a:rPr lang="en-US" dirty="0"/>
              <a:t>.</a:t>
            </a:r>
            <a:r>
              <a:rPr lang="ru-RU" dirty="0"/>
              <a:t>X </a:t>
            </a:r>
            <a:r>
              <a:rPr lang="en-US" dirty="0"/>
              <a:t>and</a:t>
            </a:r>
            <a:r>
              <a:rPr lang="ru-RU" dirty="0"/>
              <a:t> Y </a:t>
            </a:r>
            <a:r>
              <a:rPr lang="en-US" dirty="0"/>
              <a:t>-&gt;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ru-RU" dirty="0" err="1"/>
              <a:t>Minimum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ru-RU" dirty="0" err="1"/>
              <a:t>Maximum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8C68B1-D5D1-47B8-8190-421541F067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95" y="922614"/>
            <a:ext cx="4886325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Выноска: изогнутая линия 2">
            <a:extLst>
              <a:ext uri="{FF2B5EF4-FFF2-40B4-BE49-F238E27FC236}">
                <a16:creationId xmlns:a16="http://schemas.microsoft.com/office/drawing/2014/main" id="{43E05276-1EB5-49AC-B611-7CD6F7D24F16}"/>
              </a:ext>
            </a:extLst>
          </p:cNvPr>
          <p:cNvSpPr/>
          <p:nvPr/>
        </p:nvSpPr>
        <p:spPr>
          <a:xfrm>
            <a:off x="3884101" y="2046913"/>
            <a:ext cx="1543575" cy="503340"/>
          </a:xfrm>
          <a:prstGeom prst="borderCallout2">
            <a:avLst>
              <a:gd name="adj1" fmla="val 8750"/>
              <a:gd name="adj2" fmla="val 102537"/>
              <a:gd name="adj3" fmla="val 8750"/>
              <a:gd name="adj4" fmla="val 121920"/>
              <a:gd name="adj5" fmla="val 74167"/>
              <a:gd name="adj6" fmla="val 1663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 control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9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B</a:t>
            </a:r>
            <a:br>
              <a:rPr lang="en-US" dirty="0"/>
            </a:br>
            <a:r>
              <a:rPr lang="en-US" dirty="0"/>
              <a:t>Timer + 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btLaunch_Click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timer1.Start();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i = 0;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(i,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(i));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i++;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4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B</a:t>
            </a:r>
            <a:br>
              <a:rPr lang="en-US" dirty="0"/>
            </a:br>
            <a:r>
              <a:rPr lang="en-US" dirty="0"/>
              <a:t>Formulas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9232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t, x0, y0, v0,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btLaunch_Click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(!timer1.Enabled)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t = 0;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x0 = 0;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y0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inputHeight.Value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v0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inputSpeed.Value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a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inputAngle.Value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/ 180;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(a);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(a);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(x0, y0);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timer1.Start();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g = 9.81M;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785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/>
              <a:t>Example B</a:t>
            </a:r>
            <a:br>
              <a:rPr lang="en-US" dirty="0"/>
            </a:br>
            <a:r>
              <a:rPr lang="en-US" dirty="0"/>
              <a:t>Timer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dt = 0.1M;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t +=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x = x0 + v0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y = y0 + v0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t - g * t * t / 2;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(x, y);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(y &lt;= 0) timer1.Stop();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Assignments: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Add time indicator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Add pause control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More precise scaling (maximum and minimum values on axes)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301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Ретро</vt:lpstr>
      <vt:lpstr>Simulation</vt:lpstr>
      <vt:lpstr>Example B   Flight (without atmosphere)</vt:lpstr>
      <vt:lpstr>Example B Business model</vt:lpstr>
      <vt:lpstr>Example B Main window</vt:lpstr>
      <vt:lpstr>Example B Timer + test</vt:lpstr>
      <vt:lpstr>Example B Formulas</vt:lpstr>
      <vt:lpstr>Example B Timer</vt:lpstr>
      <vt:lpstr>Laboratory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32</cp:revision>
  <dcterms:created xsi:type="dcterms:W3CDTF">2019-01-25T03:35:28Z</dcterms:created>
  <dcterms:modified xsi:type="dcterms:W3CDTF">2019-02-13T01:54:10Z</dcterms:modified>
</cp:coreProperties>
</file>