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2" r:id="rId4"/>
    <p:sldId id="257" r:id="rId5"/>
    <p:sldId id="261" r:id="rId6"/>
    <p:sldId id="276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5BB22-DDCC-42F4-9A4F-1E7EC4F0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6AF3C-0DF0-4311-AC7B-851BFA2F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10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8ED3D9F-D541-4EB4-AF52-3B5CAC57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D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Currency</a:t>
            </a:r>
            <a:br>
              <a:rPr lang="en-US" dirty="0"/>
            </a:br>
            <a:r>
              <a:rPr lang="en-US" sz="6000" dirty="0"/>
              <a:t>(exchange rate)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BAF208-6E49-43D0-B959-D51D43874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Stochastic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26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38D8F-B1A9-4433-9B88-FDA18651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Example D</a:t>
            </a:r>
            <a:br>
              <a:rPr lang="en-US" dirty="0"/>
            </a:br>
            <a:r>
              <a:rPr lang="en-US" dirty="0"/>
              <a:t>Main window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6465C194-440E-40EE-AB80-FB3758C6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0465BF-53CF-4A39-8768-849EA03DFC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308" y="1304260"/>
            <a:ext cx="5735320" cy="4484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994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38D8F-B1A9-4433-9B88-FDA18651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Example D</a:t>
            </a:r>
            <a:br>
              <a:rPr lang="en-US" dirty="0"/>
            </a:br>
            <a:r>
              <a:rPr lang="en-US" dirty="0"/>
              <a:t>Business model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6465C194-440E-40EE-AB80-FB3758C6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ru-RU" sz="3200" dirty="0"/>
              <a:t>C = C * (1 + k*(random-0.5))</a:t>
            </a:r>
          </a:p>
        </p:txBody>
      </p:sp>
    </p:spTree>
    <p:extLst>
      <p:ext uri="{BB962C8B-B14F-4D97-AF65-F5344CB8AC3E}">
        <p14:creationId xmlns:p14="http://schemas.microsoft.com/office/powerpoint/2010/main" val="298038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DF126-07B2-425A-A428-6E75BFF9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Example D</a:t>
            </a:r>
            <a:br>
              <a:rPr lang="en-US" dirty="0"/>
            </a:br>
            <a:r>
              <a:rPr lang="en-US" dirty="0"/>
              <a:t>Calculations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2AE1F-844D-41FF-9A11-A77754B6F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k = 0.02;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Random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rnd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Random();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btCalculate_Click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e)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chart1.Series[0].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Points.Clear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price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inputPrice.Value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days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inputDays.Value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chart1.Series[0].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Points.AddXY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(0, price);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i = 1; i &lt;= days; i++)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{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price = price * (1 + k *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rnd.NextDouble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() - 0.5));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    chart1.Series[0].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Points.AddXY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(i, price);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    }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39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38D8F-B1A9-4433-9B88-FDA18651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Example D</a:t>
            </a:r>
            <a:br>
              <a:rPr lang="en-US" dirty="0"/>
            </a:br>
            <a:r>
              <a:rPr lang="en-US" dirty="0"/>
              <a:t>Main window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6465C194-440E-40EE-AB80-FB3758C6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CharAreas.YAxis.isStartedFromZero</a:t>
            </a:r>
            <a:r>
              <a:rPr lang="en-US" dirty="0"/>
              <a:t>=false</a:t>
            </a:r>
          </a:p>
          <a:p>
            <a:r>
              <a:rPr lang="en-US" dirty="0"/>
              <a:t>Series -&gt; </a:t>
            </a:r>
            <a:r>
              <a:rPr lang="en-US" dirty="0" err="1"/>
              <a:t>BorderWidth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        Color, 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LabelFormat</a:t>
            </a:r>
            <a:r>
              <a:rPr lang="en-US" dirty="0"/>
              <a:t> = f4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9FC9E5-1CFB-458D-AB24-77EEE4BB84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43970" y="1767218"/>
            <a:ext cx="4419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#4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Currency exchange game</a:t>
            </a:r>
          </a:p>
          <a:p>
            <a:pPr indent="9144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220452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245</TotalTime>
  <Words>174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Times New Roman</vt:lpstr>
      <vt:lpstr>Ретро</vt:lpstr>
      <vt:lpstr>Simulation</vt:lpstr>
      <vt:lpstr>Example D   Currency (exchange rate)</vt:lpstr>
      <vt:lpstr>Example D Main window</vt:lpstr>
      <vt:lpstr>Example D Business model</vt:lpstr>
      <vt:lpstr>Example D Calculations</vt:lpstr>
      <vt:lpstr>Example D Main window</vt:lpstr>
      <vt:lpstr>Laboratory #4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Моисеева Светлана</dc:creator>
  <cp:lastModifiedBy>Моисеева Светлана</cp:lastModifiedBy>
  <cp:revision>37</cp:revision>
  <dcterms:created xsi:type="dcterms:W3CDTF">2019-01-25T03:35:28Z</dcterms:created>
  <dcterms:modified xsi:type="dcterms:W3CDTF">2019-03-18T03:10:46Z</dcterms:modified>
</cp:coreProperties>
</file>