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ECAFC-FA81-4856-9781-79CCB611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Simulation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A54EB-EC83-4A02-8B21-F9EDBDBA9FBB}"/>
              </a:ext>
            </a:extLst>
          </p:cNvPr>
          <p:cNvSpPr txBox="1"/>
          <p:nvPr/>
        </p:nvSpPr>
        <p:spPr>
          <a:xfrm>
            <a:off x="3370033" y="2022563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  <a:endParaRPr lang="ru-RU" sz="24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ECD546-3FEE-4ACC-88B4-B6313EC824BC}"/>
              </a:ext>
            </a:extLst>
          </p:cNvPr>
          <p:cNvCxnSpPr/>
          <p:nvPr/>
        </p:nvCxnSpPr>
        <p:spPr>
          <a:xfrm flipH="1">
            <a:off x="2839718" y="2604777"/>
            <a:ext cx="836023" cy="6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F9F31-7E7B-4AB5-8B6C-8169D0E66C4E}"/>
              </a:ext>
            </a:extLst>
          </p:cNvPr>
          <p:cNvSpPr txBox="1"/>
          <p:nvPr/>
        </p:nvSpPr>
        <p:spPr>
          <a:xfrm>
            <a:off x="1620518" y="3429000"/>
            <a:ext cx="194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General-purpose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8942A-B1CD-450C-869A-4279B0E6EC0B}"/>
              </a:ext>
            </a:extLst>
          </p:cNvPr>
          <p:cNvSpPr txBox="1"/>
          <p:nvPr/>
        </p:nvSpPr>
        <p:spPr>
          <a:xfrm>
            <a:off x="5086530" y="3429000"/>
            <a:ext cx="1334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Specialized</a:t>
            </a:r>
            <a:endParaRPr lang="ru-RU" sz="20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B16C49-8A52-448D-BC57-C71A3BA80131}"/>
              </a:ext>
            </a:extLst>
          </p:cNvPr>
          <p:cNvCxnSpPr>
            <a:cxnSpLocks/>
          </p:cNvCxnSpPr>
          <p:nvPr/>
        </p:nvCxnSpPr>
        <p:spPr>
          <a:xfrm>
            <a:off x="4668518" y="2604777"/>
            <a:ext cx="836023" cy="6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77CE76-BFCE-4CE2-9F02-CEA5CECD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98" y="1504639"/>
            <a:ext cx="3364322" cy="25348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19452A7-6C7D-4F4C-955E-842F5507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93" y="3429000"/>
            <a:ext cx="2667000" cy="22002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832C903-52E2-4E07-90DB-8B1BE68D7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8" b="4446"/>
          <a:stretch/>
        </p:blipFill>
        <p:spPr>
          <a:xfrm>
            <a:off x="6939006" y="125491"/>
            <a:ext cx="3744686" cy="22002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2782968-84C9-49A0-9EC8-8FD62DCA0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710" y="657315"/>
            <a:ext cx="2829290" cy="182691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11500D5-D953-4FA1-AC73-200369A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564" y="2910729"/>
            <a:ext cx="3192567" cy="23199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1D9D016-DBDB-4527-A385-CDC824A22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27" y="4198115"/>
            <a:ext cx="3928290" cy="253485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237FC5-D52C-4DA5-8D16-9199BCC17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2152" y="4466009"/>
            <a:ext cx="3105972" cy="2388582"/>
          </a:xfrm>
          <a:prstGeom prst="rect">
            <a:avLst/>
          </a:prstGeom>
        </p:spPr>
      </p:pic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9B35873D-3474-4185-8B8B-8E74545C4ADA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4172467" y="2247716"/>
            <a:ext cx="12700" cy="3162788"/>
          </a:xfrm>
          <a:prstGeom prst="curvedConnector3">
            <a:avLst>
              <a:gd name="adj1" fmla="val 543429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C577D-FD40-4E1A-AFC6-C924F4E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applications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4A8CAE-893D-4E51-940A-14EA27CE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10" y="1845734"/>
            <a:ext cx="5994051" cy="35792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52140-B681-43EB-8776-073F002D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87" y="2819652"/>
            <a:ext cx="6138524" cy="34511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0AED9C-D070-4EFA-8C4B-D4005496F8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5"/>
          <a:stretch/>
        </p:blipFill>
        <p:spPr>
          <a:xfrm>
            <a:off x="5143991" y="3805165"/>
            <a:ext cx="5813573" cy="305283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63FBD0-840B-4B2D-BE58-61B7DABFCB80}"/>
              </a:ext>
            </a:extLst>
          </p:cNvPr>
          <p:cNvSpPr/>
          <p:nvPr/>
        </p:nvSpPr>
        <p:spPr>
          <a:xfrm>
            <a:off x="697050" y="3245730"/>
            <a:ext cx="240232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MATLAB Simulink</a:t>
            </a:r>
            <a:endParaRPr lang="ru-RU" sz="24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83FEF1D-A5F4-451C-899F-DF38F241C4B8}"/>
              </a:ext>
            </a:extLst>
          </p:cNvPr>
          <p:cNvSpPr/>
          <p:nvPr/>
        </p:nvSpPr>
        <p:spPr>
          <a:xfrm>
            <a:off x="1472416" y="4838800"/>
            <a:ext cx="3570942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180000">
              <a:buFont typeface="Arial" panose="020B0604020202020204" pitchFamily="34" charset="0"/>
              <a:buChar char="•"/>
            </a:pPr>
            <a:r>
              <a:rPr lang="en-US" sz="2400" dirty="0"/>
              <a:t>GPSS based (GPSS World)</a:t>
            </a:r>
            <a:endParaRPr lang="ru-RU" sz="24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DEF76DD-6155-46A6-B2CF-8C865F2F8F1A}"/>
              </a:ext>
            </a:extLst>
          </p:cNvPr>
          <p:cNvSpPr/>
          <p:nvPr/>
        </p:nvSpPr>
        <p:spPr>
          <a:xfrm>
            <a:off x="191588" y="1938152"/>
            <a:ext cx="1332212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AnyLogic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1A82FA-F4F7-4204-8B21-80755BB4F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1" b="8194"/>
          <a:stretch/>
        </p:blipFill>
        <p:spPr>
          <a:xfrm>
            <a:off x="1295400" y="2274227"/>
            <a:ext cx="9401174" cy="44655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55EAD-D3ED-40AD-8EFE-DA423D32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Simulation Society, Russia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60673-5DDC-482B-BD95-6C0DEEF1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2497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2"/>
                </a:solidFill>
              </a:rPr>
              <a:t>http://simulation.su/ru.html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A88495-39FF-4153-B635-8D989661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387" y="1100985"/>
            <a:ext cx="1285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E8424-0F44-436E-B75B-81F7FD8D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is complete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0F061-6699-4812-B90E-CF1F7D17E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765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Ретро</vt:lpstr>
      <vt:lpstr>Simulation</vt:lpstr>
      <vt:lpstr>Software for Simulation</vt:lpstr>
      <vt:lpstr>General-purpose applications</vt:lpstr>
      <vt:lpstr>National Simulation Society, Russia</vt:lpstr>
      <vt:lpstr>The course is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12</cp:revision>
  <dcterms:created xsi:type="dcterms:W3CDTF">2019-04-29T05:51:27Z</dcterms:created>
  <dcterms:modified xsi:type="dcterms:W3CDTF">2019-04-29T06:22:56Z</dcterms:modified>
</cp:coreProperties>
</file>