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/>
    <p:restoredTop sz="94724"/>
  </p:normalViewPr>
  <p:slideViewPr>
    <p:cSldViewPr snapToGrid="0" snapToObjects="1">
      <p:cViewPr varScale="1">
        <p:scale>
          <a:sx n="74" d="100"/>
          <a:sy n="74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07558-B574-0943-9B65-4CBB2F40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8A246B-7EFB-A74D-9D41-B156AC280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C3D97-6759-9044-9269-0EDD4D2B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97E7F-E3B1-264F-9CAD-2EDCABA1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D6AC33-456A-AC43-BB0A-5E498E32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3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CE853-3877-8E49-B19C-7A0856A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B15BE6-E47D-2146-91A8-4070924E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BE6EB-EF2B-7A47-93A4-E51072A3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54C8A8-4CBF-B74A-98B1-5752427B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DC3CFA-74C7-2E4E-8400-C98A7E52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0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8AB71-3E7C-2849-A62C-4FAD84F9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BF17D9-54D4-E44D-B3C7-19E618AB9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F8776-9369-8340-937C-291C5C6D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AC537-9DA8-F545-A492-ED03EB37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4C1EF-7F34-414A-AAFB-1F0F49E3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2B7FA-0E9F-EB41-9434-2906C8C1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7B658-81AE-3249-9FEB-FD1EDEC7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5A40E-E4A9-0D4A-A182-07A2D07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2CA73-9F39-0149-B578-3271BAA1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D8629C-18E7-A344-A9EE-10744236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8CEF7-EE47-2B4E-A008-73DAABA3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5CFDA5-7097-C644-9B75-F2629B1C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E7958-B230-484B-BFAA-0F9DCA4C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E6B2F6-3004-264A-A572-F5358C5D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D2D18-FC8C-8140-840F-2769F074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73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76151-2B2C-1445-B64B-1642D4C6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486A35-9599-C94E-A772-7516FE667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EC6D60-0ED9-2340-B458-ECA3FD3C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2F7652-F6AF-904D-AF35-2318174C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1E860B-6E14-C342-9EA9-6B2DE126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2E1F6D-0EAA-0A48-A595-5DB55116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97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55DE6-755B-2345-976B-66DB074A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4BDE4B-D519-0240-A451-5475AD92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0B52B9-0B13-2D4E-8B5D-D492B9D96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35129C-2F46-8149-8945-B08C78A8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ECF273-0581-274A-9DE5-B4721B162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DF646F-7BC6-DC4A-8126-D188C710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67964D-C94A-5E47-82F9-5FE313E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04310E-88D9-7348-9203-7192FDB3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4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5B6B6-CEC8-8E46-88A6-2FCB2A0C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1A39B6-9ABA-8241-A7AB-66030D59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CCE6AC-DDCF-884A-99BA-E4CCAE24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6E2BCD-40DF-3A4C-A0ED-E05EF070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22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2B1E69-21BA-9046-87A9-043DEE0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7BB140-7F87-E74A-BCE3-E5888A05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56B8A4-9BFF-6446-B6F7-AADD65DC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1E6BB-1AD9-D843-A8B3-CC401D2B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955A6-AB83-6F4C-8088-4802C2C0B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BC9AB9-467F-6246-BACB-DF6C4D789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0204C3-9A2C-A742-B906-09664AF6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847C8-33F2-E743-BAF5-225CF94C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BECDE-6C50-514C-B48E-3167AED7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6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5926C-5FEE-2F48-8292-9CD7C24B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1DDEC1-23AD-4A49-987B-06C7848CA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76157-5084-8747-953E-9A4A28F8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C46F4-FE3B-D247-A64E-B11DAA71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B8EA8-81AE-7B41-B079-ED59CD7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58F31D-51E8-4847-9679-20B22EC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26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B0334D-382B-8647-BBE9-BA8E425B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592846-60A3-764C-A315-18B1E042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31295-E13E-7A45-A19B-038CBC32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1B68-7B90-4E43-824A-46B2B3EE0E93}" type="datetimeFigureOut"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D93907-19EC-774B-A41A-B4FA42F2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2BBDF2-3385-D344-9615-DC08ACC03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2485-625D-C14F-B27F-CA30E953D5D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81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785F5E2-59BA-AC40-8ADE-BA630352FEBF}"/>
              </a:ext>
            </a:extLst>
          </p:cNvPr>
          <p:cNvGrpSpPr/>
          <p:nvPr/>
        </p:nvGrpSpPr>
        <p:grpSpPr>
          <a:xfrm>
            <a:off x="2049624" y="1161661"/>
            <a:ext cx="957943" cy="4735287"/>
            <a:chOff x="2049624" y="1161661"/>
            <a:chExt cx="957943" cy="4735287"/>
          </a:xfrm>
        </p:grpSpPr>
        <p:pic>
          <p:nvPicPr>
            <p:cNvPr id="5" name="グラフィックス 4" descr="ユーザー">
              <a:extLst>
                <a:ext uri="{FF2B5EF4-FFF2-40B4-BE49-F238E27FC236}">
                  <a16:creationId xmlns:a16="http://schemas.microsoft.com/office/drawing/2014/main" id="{47DF19F2-FC85-F44F-9FA0-E8CFF5830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1161661"/>
              <a:ext cx="914400" cy="914400"/>
            </a:xfrm>
            <a:prstGeom prst="rect">
              <a:avLst/>
            </a:prstGeom>
          </p:spPr>
        </p:pic>
        <p:pic>
          <p:nvPicPr>
            <p:cNvPr id="6" name="グラフィックス 5" descr="ユーザー">
              <a:extLst>
                <a:ext uri="{FF2B5EF4-FFF2-40B4-BE49-F238E27FC236}">
                  <a16:creationId xmlns:a16="http://schemas.microsoft.com/office/drawing/2014/main" id="{764E0E5B-8AA7-A240-973D-4E01B1CE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243529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ユーザー">
              <a:extLst>
                <a:ext uri="{FF2B5EF4-FFF2-40B4-BE49-F238E27FC236}">
                  <a16:creationId xmlns:a16="http://schemas.microsoft.com/office/drawing/2014/main" id="{FC9D8FC7-5B38-1F42-8F1E-5876E4F2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3708919"/>
              <a:ext cx="914400" cy="914400"/>
            </a:xfrm>
            <a:prstGeom prst="rect">
              <a:avLst/>
            </a:prstGeom>
          </p:spPr>
        </p:pic>
        <p:pic>
          <p:nvPicPr>
            <p:cNvPr id="8" name="グラフィックス 7" descr="ユーザー">
              <a:extLst>
                <a:ext uri="{FF2B5EF4-FFF2-40B4-BE49-F238E27FC236}">
                  <a16:creationId xmlns:a16="http://schemas.microsoft.com/office/drawing/2014/main" id="{75D81936-E06A-7548-88D5-479AF49F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9624" y="4982548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67BACC0A-2961-6F4E-BF1F-D05191F4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022" y="2968636"/>
            <a:ext cx="967532" cy="11213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6CDF77-0F86-BD4D-90CD-34181456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048" y="3014320"/>
            <a:ext cx="1328993" cy="102996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C94828-E572-1244-BA75-349BD812D565}"/>
              </a:ext>
            </a:extLst>
          </p:cNvPr>
          <p:cNvSpPr/>
          <p:nvPr/>
        </p:nvSpPr>
        <p:spPr>
          <a:xfrm>
            <a:off x="4885930" y="1161661"/>
            <a:ext cx="5831742" cy="47352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A78108DB-C753-4249-8EEB-8E7CBF5526C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007567" y="1618861"/>
            <a:ext cx="2884455" cy="191044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D3A8325D-6F12-BE4F-920A-E46FD5C66FD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007567" y="2892490"/>
            <a:ext cx="2884455" cy="63681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5921E2FA-4CC8-194F-AC83-EAF6E12F2EB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07567" y="3529305"/>
            <a:ext cx="2884455" cy="63681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B440BE31-EAE6-8B4E-A977-72FCDD4E69C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64024" y="3529305"/>
            <a:ext cx="2927998" cy="191044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304B04F-B2EF-0F48-BDB3-C9B613CEF44A}"/>
              </a:ext>
            </a:extLst>
          </p:cNvPr>
          <p:cNvSpPr txBox="1"/>
          <p:nvPr/>
        </p:nvSpPr>
        <p:spPr>
          <a:xfrm>
            <a:off x="4864000" y="2599304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Open Source Shiny Server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577996-9281-0849-B6B8-69ED2CCAB3D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859554" y="3529305"/>
            <a:ext cx="188449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785F5E2-59BA-AC40-8ADE-BA630352FEBF}"/>
              </a:ext>
            </a:extLst>
          </p:cNvPr>
          <p:cNvGrpSpPr/>
          <p:nvPr/>
        </p:nvGrpSpPr>
        <p:grpSpPr>
          <a:xfrm>
            <a:off x="2049624" y="1161661"/>
            <a:ext cx="957943" cy="4735287"/>
            <a:chOff x="2049624" y="1161661"/>
            <a:chExt cx="957943" cy="4735287"/>
          </a:xfrm>
        </p:grpSpPr>
        <p:pic>
          <p:nvPicPr>
            <p:cNvPr id="5" name="グラフィックス 4" descr="ユーザー">
              <a:extLst>
                <a:ext uri="{FF2B5EF4-FFF2-40B4-BE49-F238E27FC236}">
                  <a16:creationId xmlns:a16="http://schemas.microsoft.com/office/drawing/2014/main" id="{47DF19F2-FC85-F44F-9FA0-E8CFF5830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1161661"/>
              <a:ext cx="914400" cy="914400"/>
            </a:xfrm>
            <a:prstGeom prst="rect">
              <a:avLst/>
            </a:prstGeom>
          </p:spPr>
        </p:pic>
        <p:pic>
          <p:nvPicPr>
            <p:cNvPr id="6" name="グラフィックス 5" descr="ユーザー">
              <a:extLst>
                <a:ext uri="{FF2B5EF4-FFF2-40B4-BE49-F238E27FC236}">
                  <a16:creationId xmlns:a16="http://schemas.microsoft.com/office/drawing/2014/main" id="{764E0E5B-8AA7-A240-973D-4E01B1CE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243529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ユーザー">
              <a:extLst>
                <a:ext uri="{FF2B5EF4-FFF2-40B4-BE49-F238E27FC236}">
                  <a16:creationId xmlns:a16="http://schemas.microsoft.com/office/drawing/2014/main" id="{FC9D8FC7-5B38-1F42-8F1E-5876E4F2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3708919"/>
              <a:ext cx="914400" cy="914400"/>
            </a:xfrm>
            <a:prstGeom prst="rect">
              <a:avLst/>
            </a:prstGeom>
          </p:spPr>
        </p:pic>
        <p:pic>
          <p:nvPicPr>
            <p:cNvPr id="8" name="グラフィックス 7" descr="ユーザー">
              <a:extLst>
                <a:ext uri="{FF2B5EF4-FFF2-40B4-BE49-F238E27FC236}">
                  <a16:creationId xmlns:a16="http://schemas.microsoft.com/office/drawing/2014/main" id="{75D81936-E06A-7548-88D5-479AF49F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9624" y="4982548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67BACC0A-2961-6F4E-BF1F-D05191F4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022" y="2968636"/>
            <a:ext cx="967532" cy="1121337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A5665E1-103E-4141-8BC2-9CD8F8CFF609}"/>
              </a:ext>
            </a:extLst>
          </p:cNvPr>
          <p:cNvGrpSpPr/>
          <p:nvPr/>
        </p:nvGrpSpPr>
        <p:grpSpPr>
          <a:xfrm>
            <a:off x="8744047" y="1740691"/>
            <a:ext cx="1328994" cy="3577227"/>
            <a:chOff x="7501843" y="1920305"/>
            <a:chExt cx="1328994" cy="3577227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AA4806F5-9ED5-9B49-9110-D5F9BCCDE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1844" y="1920305"/>
              <a:ext cx="1328993" cy="102996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2D1EE93E-24E8-334C-BDBE-BBF1CDD48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1843" y="4467563"/>
              <a:ext cx="1328993" cy="1029969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C94828-E572-1244-BA75-349BD812D565}"/>
              </a:ext>
            </a:extLst>
          </p:cNvPr>
          <p:cNvSpPr/>
          <p:nvPr/>
        </p:nvSpPr>
        <p:spPr>
          <a:xfrm>
            <a:off x="4885930" y="1161661"/>
            <a:ext cx="5831742" cy="47352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A78108DB-C753-4249-8EEB-8E7CBF5526C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007567" y="1618861"/>
            <a:ext cx="2884455" cy="191044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D3A8325D-6F12-BE4F-920A-E46FD5C66FD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007567" y="2892490"/>
            <a:ext cx="2884455" cy="63681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5921E2FA-4CC8-194F-AC83-EAF6E12F2EB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07567" y="3529305"/>
            <a:ext cx="2884455" cy="63681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B440BE31-EAE6-8B4E-A977-72FCDD4E69C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64024" y="3529305"/>
            <a:ext cx="2927998" cy="191044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9F87E9F5-6506-B64C-8001-623F5B7F2B6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859554" y="2255676"/>
            <a:ext cx="1884494" cy="1273629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線コネクタ 35">
            <a:extLst>
              <a:ext uri="{FF2B5EF4-FFF2-40B4-BE49-F238E27FC236}">
                <a16:creationId xmlns:a16="http://schemas.microsoft.com/office/drawing/2014/main" id="{92DDB6B9-8BEC-E14E-8B07-6F877D7708C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6859554" y="3529305"/>
            <a:ext cx="1884493" cy="1273629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4807A6A-C7D4-374D-9458-AACD4CCE9B6E}"/>
              </a:ext>
            </a:extLst>
          </p:cNvPr>
          <p:cNvSpPr txBox="1"/>
          <p:nvPr/>
        </p:nvSpPr>
        <p:spPr>
          <a:xfrm>
            <a:off x="5369744" y="2599304"/>
            <a:ext cx="201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Shiny Server Pro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8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785F5E2-59BA-AC40-8ADE-BA630352FEBF}"/>
              </a:ext>
            </a:extLst>
          </p:cNvPr>
          <p:cNvGrpSpPr/>
          <p:nvPr/>
        </p:nvGrpSpPr>
        <p:grpSpPr>
          <a:xfrm>
            <a:off x="2093167" y="2125041"/>
            <a:ext cx="914400" cy="2808526"/>
            <a:chOff x="2093167" y="2141387"/>
            <a:chExt cx="914400" cy="2808526"/>
          </a:xfrm>
        </p:grpSpPr>
        <p:pic>
          <p:nvPicPr>
            <p:cNvPr id="6" name="グラフィックス 5" descr="ユーザー">
              <a:extLst>
                <a:ext uri="{FF2B5EF4-FFF2-40B4-BE49-F238E27FC236}">
                  <a16:creationId xmlns:a16="http://schemas.microsoft.com/office/drawing/2014/main" id="{764E0E5B-8AA7-A240-973D-4E01B1CE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2141387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ユーザー">
              <a:extLst>
                <a:ext uri="{FF2B5EF4-FFF2-40B4-BE49-F238E27FC236}">
                  <a16:creationId xmlns:a16="http://schemas.microsoft.com/office/drawing/2014/main" id="{FC9D8FC7-5B38-1F42-8F1E-5876E4F2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4035513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67BACC0A-2961-6F4E-BF1F-D05191F4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92022" y="3045538"/>
            <a:ext cx="967532" cy="967532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C94828-E572-1244-BA75-349BD812D565}"/>
              </a:ext>
            </a:extLst>
          </p:cNvPr>
          <p:cNvSpPr/>
          <p:nvPr/>
        </p:nvSpPr>
        <p:spPr>
          <a:xfrm>
            <a:off x="4885930" y="1161661"/>
            <a:ext cx="5831742" cy="47352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D3A8325D-6F12-BE4F-920A-E46FD5C66FD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007567" y="2582241"/>
            <a:ext cx="2884455" cy="9470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5921E2FA-4CC8-194F-AC83-EAF6E12F2EB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007567" y="3529304"/>
            <a:ext cx="2884455" cy="94706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曲線コネクタ 28">
            <a:extLst>
              <a:ext uri="{FF2B5EF4-FFF2-40B4-BE49-F238E27FC236}">
                <a16:creationId xmlns:a16="http://schemas.microsoft.com/office/drawing/2014/main" id="{9F87E9F5-6506-B64C-8001-623F5B7F2B6B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6859554" y="2599690"/>
            <a:ext cx="1884493" cy="92961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線コネクタ 35">
            <a:extLst>
              <a:ext uri="{FF2B5EF4-FFF2-40B4-BE49-F238E27FC236}">
                <a16:creationId xmlns:a16="http://schemas.microsoft.com/office/drawing/2014/main" id="{92DDB6B9-8BEC-E14E-8B07-6F877D7708CE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859554" y="3529305"/>
            <a:ext cx="1884492" cy="117337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2F321E7-B8D1-4241-AC70-6D573B4BD1B7}"/>
              </a:ext>
            </a:extLst>
          </p:cNvPr>
          <p:cNvGrpSpPr/>
          <p:nvPr/>
        </p:nvGrpSpPr>
        <p:grpSpPr>
          <a:xfrm>
            <a:off x="8744047" y="1792105"/>
            <a:ext cx="1324797" cy="1371412"/>
            <a:chOff x="7743664" y="1269936"/>
            <a:chExt cx="1324797" cy="137141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305073C-239B-3D4B-875A-2DC109D8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3664" y="1513693"/>
              <a:ext cx="1324797" cy="1127655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44F8272F-9AE4-4945-8FF0-CF8CD112B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8057" y="1269936"/>
              <a:ext cx="563624" cy="436807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309F33C-21D7-3940-8F00-D4D6F6B1C0EE}"/>
              </a:ext>
            </a:extLst>
          </p:cNvPr>
          <p:cNvGrpSpPr/>
          <p:nvPr/>
        </p:nvGrpSpPr>
        <p:grpSpPr>
          <a:xfrm>
            <a:off x="8744046" y="3895091"/>
            <a:ext cx="1324797" cy="1371412"/>
            <a:chOff x="7743664" y="1269936"/>
            <a:chExt cx="1324797" cy="1371412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AAB96036-A5D9-B944-9E30-A550B2855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3664" y="1513693"/>
              <a:ext cx="1324797" cy="1127655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C06A0B1F-6535-9545-9127-DE5AB394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8057" y="1269936"/>
              <a:ext cx="563624" cy="436807"/>
            </a:xfrm>
            <a:prstGeom prst="rect">
              <a:avLst/>
            </a:prstGeom>
          </p:spPr>
        </p:pic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EC396A-0924-CE4A-B8B5-AE0F17D3192D}"/>
              </a:ext>
            </a:extLst>
          </p:cNvPr>
          <p:cNvSpPr txBox="1"/>
          <p:nvPr/>
        </p:nvSpPr>
        <p:spPr>
          <a:xfrm>
            <a:off x="5670309" y="2702773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ShinyProxy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469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785F5E2-59BA-AC40-8ADE-BA630352FEBF}"/>
              </a:ext>
            </a:extLst>
          </p:cNvPr>
          <p:cNvGrpSpPr/>
          <p:nvPr/>
        </p:nvGrpSpPr>
        <p:grpSpPr>
          <a:xfrm>
            <a:off x="565880" y="1161661"/>
            <a:ext cx="957943" cy="4735287"/>
            <a:chOff x="2049624" y="1161661"/>
            <a:chExt cx="957943" cy="4735287"/>
          </a:xfrm>
        </p:grpSpPr>
        <p:pic>
          <p:nvPicPr>
            <p:cNvPr id="5" name="グラフィックス 4" descr="ユーザー">
              <a:extLst>
                <a:ext uri="{FF2B5EF4-FFF2-40B4-BE49-F238E27FC236}">
                  <a16:creationId xmlns:a16="http://schemas.microsoft.com/office/drawing/2014/main" id="{47DF19F2-FC85-F44F-9FA0-E8CFF5830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1161661"/>
              <a:ext cx="914400" cy="914400"/>
            </a:xfrm>
            <a:prstGeom prst="rect">
              <a:avLst/>
            </a:prstGeom>
          </p:spPr>
        </p:pic>
        <p:pic>
          <p:nvPicPr>
            <p:cNvPr id="6" name="グラフィックス 5" descr="ユーザー">
              <a:extLst>
                <a:ext uri="{FF2B5EF4-FFF2-40B4-BE49-F238E27FC236}">
                  <a16:creationId xmlns:a16="http://schemas.microsoft.com/office/drawing/2014/main" id="{764E0E5B-8AA7-A240-973D-4E01B1CE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2435290"/>
              <a:ext cx="914400" cy="914400"/>
            </a:xfrm>
            <a:prstGeom prst="rect">
              <a:avLst/>
            </a:prstGeom>
          </p:spPr>
        </p:pic>
        <p:pic>
          <p:nvPicPr>
            <p:cNvPr id="7" name="グラフィックス 6" descr="ユーザー">
              <a:extLst>
                <a:ext uri="{FF2B5EF4-FFF2-40B4-BE49-F238E27FC236}">
                  <a16:creationId xmlns:a16="http://schemas.microsoft.com/office/drawing/2014/main" id="{FC9D8FC7-5B38-1F42-8F1E-5876E4F22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3167" y="3708919"/>
              <a:ext cx="914400" cy="914400"/>
            </a:xfrm>
            <a:prstGeom prst="rect">
              <a:avLst/>
            </a:prstGeom>
          </p:spPr>
        </p:pic>
        <p:pic>
          <p:nvPicPr>
            <p:cNvPr id="8" name="グラフィックス 7" descr="ユーザー">
              <a:extLst>
                <a:ext uri="{FF2B5EF4-FFF2-40B4-BE49-F238E27FC236}">
                  <a16:creationId xmlns:a16="http://schemas.microsoft.com/office/drawing/2014/main" id="{75D81936-E06A-7548-88D5-479AF49F0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9624" y="4982548"/>
              <a:ext cx="914400" cy="914400"/>
            </a:xfrm>
            <a:prstGeom prst="rect">
              <a:avLst/>
            </a:prstGeom>
          </p:spPr>
        </p:pic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67BACC0A-2961-6F4E-BF1F-D05191F47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15" y="2968636"/>
            <a:ext cx="967532" cy="11213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26CDF77-0F86-BD4D-90CD-34181456C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878" y="3014320"/>
            <a:ext cx="1328993" cy="102996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C94828-E572-1244-BA75-349BD812D565}"/>
              </a:ext>
            </a:extLst>
          </p:cNvPr>
          <p:cNvSpPr/>
          <p:nvPr/>
        </p:nvSpPr>
        <p:spPr>
          <a:xfrm>
            <a:off x="5460152" y="2699460"/>
            <a:ext cx="3852821" cy="16596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曲線コネクタ 18">
            <a:extLst>
              <a:ext uri="{FF2B5EF4-FFF2-40B4-BE49-F238E27FC236}">
                <a16:creationId xmlns:a16="http://schemas.microsoft.com/office/drawing/2014/main" id="{A78108DB-C753-4249-8EEB-8E7CBF5526C7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1523823" y="1618861"/>
            <a:ext cx="1431577" cy="1910443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線コネクタ 19">
            <a:extLst>
              <a:ext uri="{FF2B5EF4-FFF2-40B4-BE49-F238E27FC236}">
                <a16:creationId xmlns:a16="http://schemas.microsoft.com/office/drawing/2014/main" id="{D3A8325D-6F12-BE4F-920A-E46FD5C66FDD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>
            <a:off x="1523823" y="2892490"/>
            <a:ext cx="1431577" cy="63681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曲線コネクタ 22">
            <a:extLst>
              <a:ext uri="{FF2B5EF4-FFF2-40B4-BE49-F238E27FC236}">
                <a16:creationId xmlns:a16="http://schemas.microsoft.com/office/drawing/2014/main" id="{5921E2FA-4CC8-194F-AC83-EAF6E12F2EBB}"/>
              </a:ext>
            </a:extLst>
          </p:cNvPr>
          <p:cNvCxnSpPr>
            <a:cxnSpLocks/>
            <a:stCxn id="7" idx="3"/>
            <a:endCxn id="27" idx="0"/>
          </p:cNvCxnSpPr>
          <p:nvPr/>
        </p:nvCxnSpPr>
        <p:spPr>
          <a:xfrm flipV="1">
            <a:off x="1523823" y="3529304"/>
            <a:ext cx="1431577" cy="636815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線コネクタ 25">
            <a:extLst>
              <a:ext uri="{FF2B5EF4-FFF2-40B4-BE49-F238E27FC236}">
                <a16:creationId xmlns:a16="http://schemas.microsoft.com/office/drawing/2014/main" id="{B440BE31-EAE6-8B4E-A977-72FCDD4E69CA}"/>
              </a:ext>
            </a:extLst>
          </p:cNvPr>
          <p:cNvCxnSpPr>
            <a:cxnSpLocks/>
            <a:stCxn id="8" idx="3"/>
            <a:endCxn id="27" idx="0"/>
          </p:cNvCxnSpPr>
          <p:nvPr/>
        </p:nvCxnSpPr>
        <p:spPr>
          <a:xfrm flipV="1">
            <a:off x="1480280" y="3529304"/>
            <a:ext cx="1475120" cy="1910444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フローチャート">
            <a:extLst>
              <a:ext uri="{FF2B5EF4-FFF2-40B4-BE49-F238E27FC236}">
                <a16:creationId xmlns:a16="http://schemas.microsoft.com/office/drawing/2014/main" id="{CF5BB051-7D0C-724D-BAB0-3F24D7C6D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955400" y="2792979"/>
            <a:ext cx="1472650" cy="1472650"/>
          </a:xfrm>
          <a:prstGeom prst="rect">
            <a:avLst/>
          </a:prstGeom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941CA63-5ADF-E040-9A33-2306FE17D162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7064247" y="3529305"/>
            <a:ext cx="6446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96CF6D11-ECBF-1341-883A-0C95A7A25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15" y="4892495"/>
            <a:ext cx="967532" cy="11213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B40B7F6-4E10-DE4F-8B81-E4A79E58E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878" y="4938179"/>
            <a:ext cx="1328993" cy="102996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B3C86BB-3CEE-6D4B-990A-A0634B569EBB}"/>
              </a:ext>
            </a:extLst>
          </p:cNvPr>
          <p:cNvSpPr/>
          <p:nvPr/>
        </p:nvSpPr>
        <p:spPr>
          <a:xfrm>
            <a:off x="5460152" y="4623319"/>
            <a:ext cx="3852821" cy="16596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0714296-4469-584D-8017-FFB24E7AA27A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>
            <a:off x="7064247" y="5453164"/>
            <a:ext cx="6446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47C41DFF-75C5-ED42-B408-ECE5C7FBC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15" y="1039771"/>
            <a:ext cx="967532" cy="112133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134A157-C688-3541-A2F7-7E0D03350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878" y="1085455"/>
            <a:ext cx="1328993" cy="1029969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131A73-F8E9-B842-AA7E-B59EC8E47557}"/>
              </a:ext>
            </a:extLst>
          </p:cNvPr>
          <p:cNvSpPr/>
          <p:nvPr/>
        </p:nvSpPr>
        <p:spPr>
          <a:xfrm>
            <a:off x="5460152" y="770595"/>
            <a:ext cx="3852821" cy="16596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47BE231-E958-D34A-B5DB-5F718C605BE2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7064247" y="1600440"/>
            <a:ext cx="6446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02626D8A-B755-AC4B-A9B9-CE5403EE102C}"/>
              </a:ext>
            </a:extLst>
          </p:cNvPr>
          <p:cNvCxnSpPr>
            <a:cxnSpLocks/>
            <a:stCxn id="27" idx="2"/>
            <a:endCxn id="43" idx="1"/>
          </p:cNvCxnSpPr>
          <p:nvPr/>
        </p:nvCxnSpPr>
        <p:spPr>
          <a:xfrm flipV="1">
            <a:off x="4428050" y="1600440"/>
            <a:ext cx="1668665" cy="192886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曲線コネクタ 50">
            <a:extLst>
              <a:ext uri="{FF2B5EF4-FFF2-40B4-BE49-F238E27FC236}">
                <a16:creationId xmlns:a16="http://schemas.microsoft.com/office/drawing/2014/main" id="{04145E2D-32B8-AA40-BA3D-D5D518A5BD49}"/>
              </a:ext>
            </a:extLst>
          </p:cNvPr>
          <p:cNvCxnSpPr>
            <a:cxnSpLocks/>
            <a:stCxn id="27" idx="2"/>
            <a:endCxn id="10" idx="1"/>
          </p:cNvCxnSpPr>
          <p:nvPr/>
        </p:nvCxnSpPr>
        <p:spPr>
          <a:xfrm>
            <a:off x="4428050" y="3529304"/>
            <a:ext cx="1668665" cy="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CC485046-D21B-EB49-B0E8-94567C987C95}"/>
              </a:ext>
            </a:extLst>
          </p:cNvPr>
          <p:cNvCxnSpPr>
            <a:cxnSpLocks/>
            <a:stCxn id="27" idx="2"/>
            <a:endCxn id="39" idx="1"/>
          </p:cNvCxnSpPr>
          <p:nvPr/>
        </p:nvCxnSpPr>
        <p:spPr>
          <a:xfrm>
            <a:off x="4428050" y="3529304"/>
            <a:ext cx="1668665" cy="1923860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C69E908-4B4A-B248-91F9-DC0EAE612D3A}"/>
              </a:ext>
            </a:extLst>
          </p:cNvPr>
          <p:cNvSpPr txBox="1"/>
          <p:nvPr/>
        </p:nvSpPr>
        <p:spPr>
          <a:xfrm>
            <a:off x="2676063" y="2599304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ロードバランサー</a:t>
            </a: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FF56114-0320-4D40-BFAF-E7F603D48E7B}"/>
              </a:ext>
            </a:extLst>
          </p:cNvPr>
          <p:cNvGrpSpPr/>
          <p:nvPr/>
        </p:nvGrpSpPr>
        <p:grpSpPr>
          <a:xfrm>
            <a:off x="10033044" y="770594"/>
            <a:ext cx="1797369" cy="1659689"/>
            <a:chOff x="9472008" y="770594"/>
            <a:chExt cx="1797369" cy="1659689"/>
          </a:xfrm>
        </p:grpSpPr>
        <p:grpSp>
          <p:nvGrpSpPr>
            <p:cNvPr id="57" name="グループ化 56">
              <a:extLst>
                <a:ext uri="{FF2B5EF4-FFF2-40B4-BE49-F238E27FC236}">
                  <a16:creationId xmlns:a16="http://schemas.microsoft.com/office/drawing/2014/main" id="{6BA49217-8DF7-8545-83CD-8860BDB89700}"/>
                </a:ext>
              </a:extLst>
            </p:cNvPr>
            <p:cNvGrpSpPr/>
            <p:nvPr/>
          </p:nvGrpSpPr>
          <p:grpSpPr>
            <a:xfrm>
              <a:off x="9708294" y="914732"/>
              <a:ext cx="1324797" cy="1371412"/>
              <a:chOff x="7743664" y="1269936"/>
              <a:chExt cx="1324797" cy="1371412"/>
            </a:xfrm>
          </p:grpSpPr>
          <p:pic>
            <p:nvPicPr>
              <p:cNvPr id="58" name="図 57">
                <a:extLst>
                  <a:ext uri="{FF2B5EF4-FFF2-40B4-BE49-F238E27FC236}">
                    <a16:creationId xmlns:a16="http://schemas.microsoft.com/office/drawing/2014/main" id="{CD0CEB7E-6A99-DA4D-A692-2B92DAB96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3664" y="1513693"/>
                <a:ext cx="1324797" cy="1127655"/>
              </a:xfrm>
              <a:prstGeom prst="rect">
                <a:avLst/>
              </a:prstGeom>
            </p:spPr>
          </p:pic>
          <p:pic>
            <p:nvPicPr>
              <p:cNvPr id="59" name="図 58">
                <a:extLst>
                  <a:ext uri="{FF2B5EF4-FFF2-40B4-BE49-F238E27FC236}">
                    <a16:creationId xmlns:a16="http://schemas.microsoft.com/office/drawing/2014/main" id="{639B2146-D0FF-7646-ACF0-C4D183F5A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057" y="1269936"/>
                <a:ext cx="563624" cy="436807"/>
              </a:xfrm>
              <a:prstGeom prst="rect">
                <a:avLst/>
              </a:prstGeom>
            </p:spPr>
          </p:pic>
        </p:grp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54A6914-863F-E44A-AB82-6BE303A402F3}"/>
                </a:ext>
              </a:extLst>
            </p:cNvPr>
            <p:cNvSpPr/>
            <p:nvPr/>
          </p:nvSpPr>
          <p:spPr>
            <a:xfrm>
              <a:off x="9472008" y="770594"/>
              <a:ext cx="1797369" cy="16596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B1D8CC6-7BA6-6A49-B754-0738E4E29744}"/>
              </a:ext>
            </a:extLst>
          </p:cNvPr>
          <p:cNvSpPr txBox="1"/>
          <p:nvPr/>
        </p:nvSpPr>
        <p:spPr>
          <a:xfrm>
            <a:off x="9462854" y="14157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or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93E46C94-74D2-CA4A-802F-34DBE9E5CE6E}"/>
              </a:ext>
            </a:extLst>
          </p:cNvPr>
          <p:cNvGrpSpPr/>
          <p:nvPr/>
        </p:nvGrpSpPr>
        <p:grpSpPr>
          <a:xfrm>
            <a:off x="10033044" y="2699460"/>
            <a:ext cx="1797369" cy="1659689"/>
            <a:chOff x="9472008" y="770594"/>
            <a:chExt cx="1797369" cy="1659689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4DB3236C-7B14-8F4E-9D72-49F56BD1BB7B}"/>
                </a:ext>
              </a:extLst>
            </p:cNvPr>
            <p:cNvGrpSpPr/>
            <p:nvPr/>
          </p:nvGrpSpPr>
          <p:grpSpPr>
            <a:xfrm>
              <a:off x="9708294" y="914732"/>
              <a:ext cx="1324797" cy="1371412"/>
              <a:chOff x="7743664" y="1269936"/>
              <a:chExt cx="1324797" cy="1371412"/>
            </a:xfrm>
          </p:grpSpPr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DCF3F1A5-D8FE-024C-ADFD-BCB733B7D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3664" y="1513693"/>
                <a:ext cx="1324797" cy="1127655"/>
              </a:xfrm>
              <a:prstGeom prst="rect">
                <a:avLst/>
              </a:prstGeom>
            </p:spPr>
          </p:pic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E161E6FB-9712-074A-9F85-0A5F0FE7D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057" y="1269936"/>
                <a:ext cx="563624" cy="436807"/>
              </a:xfrm>
              <a:prstGeom prst="rect">
                <a:avLst/>
              </a:prstGeom>
            </p:spPr>
          </p:pic>
        </p:grp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17BF825-BD8B-C34D-9AF1-FE66DD1EE8D4}"/>
                </a:ext>
              </a:extLst>
            </p:cNvPr>
            <p:cNvSpPr/>
            <p:nvPr/>
          </p:nvSpPr>
          <p:spPr>
            <a:xfrm>
              <a:off x="9472008" y="770594"/>
              <a:ext cx="1797369" cy="16596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6C44B94-C8DF-6A43-AA91-0AF012CFEC70}"/>
              </a:ext>
            </a:extLst>
          </p:cNvPr>
          <p:cNvSpPr txBox="1"/>
          <p:nvPr/>
        </p:nvSpPr>
        <p:spPr>
          <a:xfrm>
            <a:off x="9462854" y="334463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or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8879A880-799D-4448-A16F-BBE034C3F16A}"/>
              </a:ext>
            </a:extLst>
          </p:cNvPr>
          <p:cNvGrpSpPr/>
          <p:nvPr/>
        </p:nvGrpSpPr>
        <p:grpSpPr>
          <a:xfrm>
            <a:off x="10033044" y="4623617"/>
            <a:ext cx="1797369" cy="1659689"/>
            <a:chOff x="9472008" y="770594"/>
            <a:chExt cx="1797369" cy="1659689"/>
          </a:xfrm>
        </p:grpSpPr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5E1CBDFA-F9FD-F74D-A7BD-9DCC06B58F34}"/>
                </a:ext>
              </a:extLst>
            </p:cNvPr>
            <p:cNvGrpSpPr/>
            <p:nvPr/>
          </p:nvGrpSpPr>
          <p:grpSpPr>
            <a:xfrm>
              <a:off x="9708294" y="914732"/>
              <a:ext cx="1324797" cy="1371412"/>
              <a:chOff x="7743664" y="1269936"/>
              <a:chExt cx="1324797" cy="1371412"/>
            </a:xfrm>
          </p:grpSpPr>
          <p:pic>
            <p:nvPicPr>
              <p:cNvPr id="73" name="図 72">
                <a:extLst>
                  <a:ext uri="{FF2B5EF4-FFF2-40B4-BE49-F238E27FC236}">
                    <a16:creationId xmlns:a16="http://schemas.microsoft.com/office/drawing/2014/main" id="{870B69D1-5267-AC42-AD92-EEF7BAE58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3664" y="1513693"/>
                <a:ext cx="1324797" cy="1127655"/>
              </a:xfrm>
              <a:prstGeom prst="rect">
                <a:avLst/>
              </a:prstGeom>
            </p:spPr>
          </p:pic>
          <p:pic>
            <p:nvPicPr>
              <p:cNvPr id="74" name="図 73">
                <a:extLst>
                  <a:ext uri="{FF2B5EF4-FFF2-40B4-BE49-F238E27FC236}">
                    <a16:creationId xmlns:a16="http://schemas.microsoft.com/office/drawing/2014/main" id="{02AC4258-8888-B44F-A219-439390130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057" y="1269936"/>
                <a:ext cx="563624" cy="436807"/>
              </a:xfrm>
              <a:prstGeom prst="rect">
                <a:avLst/>
              </a:prstGeom>
            </p:spPr>
          </p:pic>
        </p:grp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4A04AEA-1A57-1B4C-8F5A-4BDA32AA1273}"/>
                </a:ext>
              </a:extLst>
            </p:cNvPr>
            <p:cNvSpPr/>
            <p:nvPr/>
          </p:nvSpPr>
          <p:spPr>
            <a:xfrm>
              <a:off x="9472008" y="770594"/>
              <a:ext cx="1797369" cy="16596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E76BFC8-F165-9E4F-8CA7-74CAE16F65C1}"/>
              </a:ext>
            </a:extLst>
          </p:cNvPr>
          <p:cNvSpPr txBox="1"/>
          <p:nvPr/>
        </p:nvSpPr>
        <p:spPr>
          <a:xfrm>
            <a:off x="9462854" y="526879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latin typeface="MigMix 1P" panose="020B0502020203020207" pitchFamily="34" charset="-128"/>
                <a:ea typeface="MigMix 1P" panose="020B0502020203020207" pitchFamily="34" charset="-128"/>
                <a:cs typeface="MigMix 1P" panose="020B0502020203020207" pitchFamily="34" charset="-128"/>
              </a:rPr>
              <a:t>or</a:t>
            </a:r>
            <a:endParaRPr kumimoji="1" lang="ja-JP" altLang="en-US">
              <a:latin typeface="MigMix 1P" panose="020B0502020203020207" pitchFamily="34" charset="-128"/>
              <a:ea typeface="MigMix 1P" panose="020B0502020203020207" pitchFamily="34" charset="-128"/>
              <a:cs typeface="MigMix 1P" panose="020B0502020203020207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74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Macintosh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MigMix 1P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ABE</dc:creator>
  <cp:lastModifiedBy>Kosei ABE</cp:lastModifiedBy>
  <cp:revision>8</cp:revision>
  <dcterms:created xsi:type="dcterms:W3CDTF">2019-08-13T13:53:31Z</dcterms:created>
  <dcterms:modified xsi:type="dcterms:W3CDTF">2019-08-13T15:19:02Z</dcterms:modified>
</cp:coreProperties>
</file>