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5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6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4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871A-C95F-474B-B47B-7B8CCC171F5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8551-B33B-47B1-9A5B-C6A231D9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8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dfsrhty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dfsrhty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dfsrhty</dc:title>
  <dc:creator>PATRICK</dc:creator>
  <cp:lastModifiedBy>PATRICK</cp:lastModifiedBy>
  <cp:revision>1</cp:revision>
  <dcterms:created xsi:type="dcterms:W3CDTF">2020-06-13T08:44:45Z</dcterms:created>
  <dcterms:modified xsi:type="dcterms:W3CDTF">2020-06-13T08:44:57Z</dcterms:modified>
</cp:coreProperties>
</file>